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284" r:id="rId2"/>
    <p:sldId id="278" r:id="rId3"/>
    <p:sldId id="279" r:id="rId4"/>
    <p:sldId id="280" r:id="rId5"/>
    <p:sldId id="281" r:id="rId6"/>
    <p:sldId id="282" r:id="rId7"/>
    <p:sldId id="28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autoAdjust="0"/>
    <p:restoredTop sz="94695" autoAdjust="0"/>
  </p:normalViewPr>
  <p:slideViewPr>
    <p:cSldViewPr snapToGrid="0" snapToObjects="1" showGuides="1">
      <p:cViewPr varScale="1">
        <p:scale>
          <a:sx n="110" d="100"/>
          <a:sy n="110" d="100"/>
        </p:scale>
        <p:origin x="-1456" y="-96"/>
      </p:cViewPr>
      <p:guideLst>
        <p:guide orient="horz" pos="4091"/>
        <p:guide pos="569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FC7F49-1CA6-1A47-BE4C-AB148E07ECD4}" type="datetimeFigureOut">
              <a:rPr lang="en-US" smtClean="0"/>
              <a:t>7/28/15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4DDFD8-DC6A-BD4F-ADA7-6DED6C967F6D}" type="slidenum">
              <a:rPr lang="en-US" smtClean="0"/>
              <a:t>‹#›</a:t>
            </a:fld>
            <a:endParaRPr lang="en-US"/>
          </a:p>
        </p:txBody>
      </p:sp>
    </p:spTree>
    <p:extLst>
      <p:ext uri="{BB962C8B-B14F-4D97-AF65-F5344CB8AC3E}">
        <p14:creationId xmlns:p14="http://schemas.microsoft.com/office/powerpoint/2010/main" val="40917042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F4B836-8C52-7C47-A019-7B6EE7C402AE}" type="datetimeFigureOut">
              <a:rPr lang="en-US" smtClean="0"/>
              <a:t>7/28/15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DD40E-EE2E-744B-9094-7FD949167351}" type="slidenum">
              <a:rPr lang="en-US" smtClean="0"/>
              <a:t>‹#›</a:t>
            </a:fld>
            <a:endParaRPr lang="en-US"/>
          </a:p>
        </p:txBody>
      </p:sp>
    </p:spTree>
    <p:extLst>
      <p:ext uri="{BB962C8B-B14F-4D97-AF65-F5344CB8AC3E}">
        <p14:creationId xmlns:p14="http://schemas.microsoft.com/office/powerpoint/2010/main" val="24610398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defTabSz="911970">
              <a:spcBef>
                <a:spcPct val="0"/>
              </a:spcBef>
            </a:pPr>
            <a:r>
              <a:rPr lang="en-US" altLang="en-US" dirty="0" smtClean="0">
                <a:latin typeface="Rheem Sans-Light"/>
                <a:ea typeface="Rheem Sans-Light"/>
                <a:cs typeface="Rheem Sans-Light"/>
                <a:sym typeface="Rheem Sans-Light"/>
              </a:rPr>
              <a:t>65% + of a home’s energy are consumed by products we make – HVAC and water heating</a:t>
            </a:r>
          </a:p>
          <a:p>
            <a:pPr defTabSz="911970">
              <a:spcBef>
                <a:spcPct val="0"/>
              </a:spcBef>
            </a:pPr>
            <a:endParaRPr lang="en-US" altLang="en-US" dirty="0" smtClean="0">
              <a:latin typeface="Rheem Sans-Light"/>
              <a:ea typeface="Rheem Sans-Light"/>
              <a:cs typeface="Rheem Sans-Light"/>
              <a:sym typeface="Rheem Sans-Light"/>
            </a:endParaRPr>
          </a:p>
          <a:p>
            <a:pPr defTabSz="911970">
              <a:spcBef>
                <a:spcPct val="0"/>
              </a:spcBef>
            </a:pPr>
            <a:r>
              <a:rPr lang="en-US" altLang="en-US" dirty="0" smtClean="0">
                <a:latin typeface="Rheem Sans-Light"/>
                <a:ea typeface="Rheem Sans-Light"/>
                <a:cs typeface="Rheem Sans-Light"/>
                <a:sym typeface="Rheem Sans-Light"/>
              </a:rPr>
              <a:t>We’re the only company who can help a homeowner control 65% of their home’s energy usage.</a:t>
            </a:r>
          </a:p>
          <a:p>
            <a:pPr defTabSz="911970"/>
            <a:endParaRPr lang="en-US" altLang="en-US" dirty="0" smtClean="0">
              <a:latin typeface="Arial" pitchFamily="34" charset="0"/>
            </a:endParaRPr>
          </a:p>
        </p:txBody>
      </p:sp>
    </p:spTree>
    <p:extLst>
      <p:ext uri="{BB962C8B-B14F-4D97-AF65-F5344CB8AC3E}">
        <p14:creationId xmlns:p14="http://schemas.microsoft.com/office/powerpoint/2010/main" val="3965736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DDFA718-014A-4101-B76B-A119A6C53EF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11750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Ruud Brand AC ppt Cov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0" y="4569286"/>
            <a:ext cx="6873067" cy="933783"/>
          </a:xfrm>
        </p:spPr>
        <p:txBody>
          <a:bodyPr>
            <a:normAutofit/>
          </a:bodyPr>
          <a:lstStyle>
            <a:lvl1pPr algn="ctr">
              <a:defRPr sz="3200">
                <a:solidFill>
                  <a:schemeClr val="bg1">
                    <a:lumMod val="75000"/>
                  </a:schemeClr>
                </a:solidFill>
                <a:latin typeface="Arial Black"/>
                <a:cs typeface="Arial Black"/>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0" y="5503069"/>
            <a:ext cx="6873067" cy="933459"/>
          </a:xfrm>
        </p:spPr>
        <p:txBody>
          <a:bodyPr/>
          <a:lstStyle>
            <a:lvl1pPr marL="0" indent="0" algn="ctr">
              <a:lnSpc>
                <a:spcPct val="80000"/>
              </a:lnSpc>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 DATE</a:t>
            </a:r>
            <a:endParaRPr lang="en-US" dirty="0"/>
          </a:p>
        </p:txBody>
      </p:sp>
      <p:pic>
        <p:nvPicPr>
          <p:cNvPr id="10" name="Rely on Ruud Tagline-WHT.eps" descr="/Stephen/Freelance/Rheem/Ruud Brand Guidlines/Rely on Ruud Tag Text-Font/Rely on Ruud Tagline-WHT.eps"/>
          <p:cNvPicPr>
            <a:picLocks noChangeAspect="1"/>
          </p:cNvPicPr>
          <p:nvPr userDrawn="1"/>
        </p:nvPicPr>
        <p:blipFill>
          <a:blip r:embed="rId3">
            <a:alphaModFix amt="79000"/>
            <a:extLst>
              <a:ext uri="{28A0092B-C50C-407E-A947-70E740481C1C}">
                <a14:useLocalDpi xmlns:a14="http://schemas.microsoft.com/office/drawing/2010/main" val="0"/>
              </a:ext>
            </a:extLst>
          </a:blip>
          <a:stretch>
            <a:fillRect/>
          </a:stretch>
        </p:blipFill>
        <p:spPr>
          <a:xfrm>
            <a:off x="6994581" y="5048084"/>
            <a:ext cx="1236666" cy="83656"/>
          </a:xfrm>
          <a:prstGeom prst="rect">
            <a:avLst/>
          </a:prstGeom>
        </p:spPr>
      </p:pic>
      <p:sp>
        <p:nvSpPr>
          <p:cNvPr id="11" name="TextBox 10"/>
          <p:cNvSpPr txBox="1"/>
          <p:nvPr userDrawn="1"/>
        </p:nvSpPr>
        <p:spPr>
          <a:xfrm rot="16200000">
            <a:off x="7196679" y="4267049"/>
            <a:ext cx="3606799" cy="207749"/>
          </a:xfrm>
          <a:prstGeom prst="rect">
            <a:avLst/>
          </a:prstGeom>
          <a:noFill/>
        </p:spPr>
        <p:txBody>
          <a:bodyPr wrap="square" rtlCol="0">
            <a:spAutoFit/>
          </a:bodyPr>
          <a:lstStyle/>
          <a:p>
            <a:r>
              <a:rPr lang="en-US" sz="720" dirty="0" smtClean="0">
                <a:solidFill>
                  <a:schemeClr val="bg1">
                    <a:lumMod val="75000"/>
                  </a:schemeClr>
                </a:solidFill>
                <a:latin typeface="Rheem Sans-Roman"/>
                <a:cs typeface="Rheem Sans-Roman"/>
              </a:rPr>
              <a:t>© 2015,</a:t>
            </a:r>
            <a:r>
              <a:rPr lang="en-US" sz="720" baseline="0" dirty="0" smtClean="0">
                <a:solidFill>
                  <a:schemeClr val="bg1">
                    <a:lumMod val="75000"/>
                  </a:schemeClr>
                </a:solidFill>
                <a:latin typeface="Rheem Sans-Roman"/>
                <a:cs typeface="Rheem Sans-Roman"/>
              </a:rPr>
              <a:t> Ruud Manufacturing Company | </a:t>
            </a:r>
            <a:r>
              <a:rPr lang="en-US" sz="720" b="0" i="0" baseline="0" dirty="0" smtClean="0">
                <a:solidFill>
                  <a:schemeClr val="bg1">
                    <a:lumMod val="75000"/>
                  </a:schemeClr>
                </a:solidFill>
                <a:latin typeface="Rheem Sans-Bold"/>
                <a:cs typeface="Rheem Sans-Bold"/>
              </a:rPr>
              <a:t>CONFIDENTIAL</a:t>
            </a:r>
            <a:endParaRPr lang="en-US" sz="720" b="0" i="0" dirty="0">
              <a:solidFill>
                <a:schemeClr val="bg1">
                  <a:lumMod val="75000"/>
                </a:schemeClr>
              </a:solidFill>
              <a:latin typeface="Rheem Sans-Bold"/>
              <a:cs typeface="Rheem Sans-Bold"/>
            </a:endParaRPr>
          </a:p>
        </p:txBody>
      </p:sp>
      <p:sp>
        <p:nvSpPr>
          <p:cNvPr id="12" name="Date Placeholder 11"/>
          <p:cNvSpPr>
            <a:spLocks noGrp="1"/>
          </p:cNvSpPr>
          <p:nvPr>
            <p:ph type="dt" sz="half" idx="2"/>
          </p:nvPr>
        </p:nvSpPr>
        <p:spPr>
          <a:xfrm>
            <a:off x="6873067" y="6491822"/>
            <a:ext cx="1449666" cy="365125"/>
          </a:xfrm>
          <a:prstGeom prst="rect">
            <a:avLst/>
          </a:prstGeom>
        </p:spPr>
        <p:txBody>
          <a:bodyPr vert="horz" lIns="91440" tIns="45720" rIns="91440" bIns="45720" rtlCol="0" anchor="ctr"/>
          <a:lstStyle>
            <a:lvl1pPr algn="ct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3372AC9B-BFF5-9A4B-8D3B-36E5FF6DDE56}" type="datetime1">
              <a:rPr lang="en-US" smtClean="0"/>
              <a:t>7/28/15</a:t>
            </a:fld>
            <a:endParaRPr lang="en-US" dirty="0"/>
          </a:p>
        </p:txBody>
      </p:sp>
    </p:spTree>
    <p:extLst>
      <p:ext uri="{BB962C8B-B14F-4D97-AF65-F5344CB8AC3E}">
        <p14:creationId xmlns:p14="http://schemas.microsoft.com/office/powerpoint/2010/main" val="300921146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2" y="1581382"/>
            <a:ext cx="8369300" cy="4898901"/>
          </a:xfrm>
          <a:prstGeom prst="rect">
            <a:avLst/>
          </a:prstGeom>
          <a:noFill/>
        </p:spPr>
        <p:txBody>
          <a:bodyPr/>
          <a:lstStyle>
            <a:lvl1pPr>
              <a:lnSpc>
                <a:spcPct val="80000"/>
              </a:lnSpc>
              <a:defRPr b="0">
                <a:solidFill>
                  <a:schemeClr val="tx1">
                    <a:lumMod val="65000"/>
                    <a:lumOff val="35000"/>
                  </a:schemeClr>
                </a:solidFill>
                <a:latin typeface="Calibri"/>
                <a:cs typeface="Calibri"/>
              </a:defRPr>
            </a:lvl1pPr>
            <a:lvl2pPr>
              <a:lnSpc>
                <a:spcPct val="80000"/>
              </a:lnSpc>
              <a:defRPr b="0">
                <a:solidFill>
                  <a:schemeClr val="tx1">
                    <a:lumMod val="65000"/>
                    <a:lumOff val="35000"/>
                  </a:schemeClr>
                </a:solidFill>
                <a:latin typeface="Calibri"/>
                <a:cs typeface="Calibri"/>
              </a:defRPr>
            </a:lvl2pPr>
            <a:lvl3pPr>
              <a:lnSpc>
                <a:spcPct val="80000"/>
              </a:lnSpc>
              <a:defRPr b="0">
                <a:solidFill>
                  <a:schemeClr val="tx1">
                    <a:lumMod val="65000"/>
                    <a:lumOff val="35000"/>
                  </a:schemeClr>
                </a:solidFill>
                <a:latin typeface="Calibri"/>
                <a:cs typeface="Calibri"/>
              </a:defRPr>
            </a:lvl3pPr>
            <a:lvl4pPr>
              <a:lnSpc>
                <a:spcPct val="80000"/>
              </a:lnSpc>
              <a:defRPr b="0">
                <a:solidFill>
                  <a:schemeClr val="tx1">
                    <a:lumMod val="65000"/>
                    <a:lumOff val="35000"/>
                  </a:schemeClr>
                </a:solidFill>
                <a:latin typeface="Calibri"/>
                <a:cs typeface="Calibri"/>
              </a:defRPr>
            </a:lvl4pPr>
            <a:lvl5pPr>
              <a:lnSpc>
                <a:spcPct val="80000"/>
              </a:lnSpc>
              <a:defRPr b="0">
                <a:solidFill>
                  <a:schemeClr val="tx1">
                    <a:lumMod val="65000"/>
                    <a:lumOff val="35000"/>
                  </a:schemeClr>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userDrawn="1">
            <p:ph type="title"/>
          </p:nvPr>
        </p:nvSpPr>
        <p:spPr>
          <a:xfrm>
            <a:off x="0" y="0"/>
            <a:ext cx="9144000" cy="972564"/>
          </a:xfrm>
        </p:spPr>
        <p:txBody>
          <a:bodyPr/>
          <a:lstStyle/>
          <a:p>
            <a:endParaRPr lang="en-US" dirty="0"/>
          </a:p>
        </p:txBody>
      </p:sp>
      <p:sp>
        <p:nvSpPr>
          <p:cNvPr id="4" name="Slide Number Placeholder 5"/>
          <p:cNvSpPr>
            <a:spLocks noGrp="1"/>
          </p:cNvSpPr>
          <p:nvPr>
            <p:ph type="sldNum" sz="quarter" idx="17"/>
          </p:nvPr>
        </p:nvSpPr>
        <p:spPr>
          <a:xfrm>
            <a:off x="6553200" y="6553200"/>
            <a:ext cx="2133600" cy="365125"/>
          </a:xfrm>
          <a:prstGeom prst="rect">
            <a:avLst/>
          </a:prstGeom>
        </p:spPr>
        <p:txBody>
          <a:bodyPr/>
          <a:lstStyle/>
          <a:p>
            <a:fld id="{ADE84D9F-3F62-4A7F-A57E-3FF726251FC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1699845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500" baseline="0"/>
            </a:lvl1pPr>
          </a:lstStyle>
          <a:p>
            <a:r>
              <a:rPr lang="en-US" dirty="0" smtClean="0"/>
              <a:t>Example Standard Page</a:t>
            </a:r>
            <a:endParaRPr lang="en-US" dirty="0"/>
          </a:p>
        </p:txBody>
      </p:sp>
      <p:sp>
        <p:nvSpPr>
          <p:cNvPr id="3" name="Content Placeholder 2"/>
          <p:cNvSpPr>
            <a:spLocks noGrp="1"/>
          </p:cNvSpPr>
          <p:nvPr>
            <p:ph idx="1" hasCustomPrompt="1"/>
          </p:nvPr>
        </p:nvSpPr>
        <p:spPr/>
        <p:txBody>
          <a:bodyPr/>
          <a:lstStyle/>
          <a:p>
            <a:pPr lvl="0"/>
            <a:r>
              <a:rPr lang="en-US" dirty="0" smtClean="0"/>
              <a:t>Click to add text</a:t>
            </a:r>
            <a:endParaRPr lang="en-US" dirty="0"/>
          </a:p>
        </p:txBody>
      </p:sp>
      <p:sp>
        <p:nvSpPr>
          <p:cNvPr id="10" name="Date Placeholder 11"/>
          <p:cNvSpPr>
            <a:spLocks noGrp="1"/>
          </p:cNvSpPr>
          <p:nvPr>
            <p:ph type="dt" sz="half" idx="2"/>
          </p:nvPr>
        </p:nvSpPr>
        <p:spPr>
          <a:xfrm>
            <a:off x="6383882" y="6491822"/>
            <a:ext cx="2728371" cy="365125"/>
          </a:xfrm>
          <a:prstGeom prst="rect">
            <a:avLst/>
          </a:prstGeom>
        </p:spPr>
        <p:txBody>
          <a:bodyPr vert="horz" lIns="91440" tIns="45720" rIns="91440" bIns="45720" rtlCol="0" anchor="ctr"/>
          <a:lstStyle>
            <a:lvl1pPr algn="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1BAB533F-8C4E-C145-8EE3-483B01F83BE5}" type="datetime1">
              <a:rPr lang="en-US" smtClean="0"/>
              <a:t>7/28/15</a:t>
            </a:fld>
            <a:endParaRPr lang="en-US" dirty="0"/>
          </a:p>
        </p:txBody>
      </p:sp>
    </p:spTree>
    <p:extLst>
      <p:ext uri="{BB962C8B-B14F-4D97-AF65-F5344CB8AC3E}">
        <p14:creationId xmlns:p14="http://schemas.microsoft.com/office/powerpoint/2010/main" val="411534149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Panel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500"/>
            </a:lvl1pPr>
          </a:lstStyle>
          <a:p>
            <a:r>
              <a:rPr lang="en-US" dirty="0" smtClean="0"/>
              <a:t>Example 4-Panel Template</a:t>
            </a:r>
            <a:endParaRPr lang="en-US" dirty="0"/>
          </a:p>
        </p:txBody>
      </p:sp>
      <p:sp>
        <p:nvSpPr>
          <p:cNvPr id="3" name="Content Placeholder 2"/>
          <p:cNvSpPr>
            <a:spLocks noGrp="1"/>
          </p:cNvSpPr>
          <p:nvPr>
            <p:ph idx="1" hasCustomPrompt="1"/>
          </p:nvPr>
        </p:nvSpPr>
        <p:spPr>
          <a:xfrm>
            <a:off x="468203" y="1508436"/>
            <a:ext cx="4066283" cy="2365604"/>
          </a:xfrm>
        </p:spPr>
        <p:txBody>
          <a:bodyPr/>
          <a:lstStyle>
            <a:lvl1pPr marL="233363" indent="-233363">
              <a:defRPr sz="2000" baseline="0"/>
            </a:lvl1pPr>
            <a:lvl2pPr marL="565150" indent="-285750">
              <a:defRPr sz="1800"/>
            </a:lvl2pPr>
            <a:lvl3pPr marL="852488" indent="-228600">
              <a:defRPr sz="1600"/>
            </a:lvl3pPr>
            <a:lvl4pPr marL="1143000" indent="-228600">
              <a:defRPr sz="1400"/>
            </a:lvl4pPr>
            <a:lvl5pPr marL="1422400" indent="-228600">
              <a:defRPr sz="1400"/>
            </a:lvl5pPr>
          </a:lstStyle>
          <a:p>
            <a:pPr lvl="0"/>
            <a:r>
              <a:rPr lang="en-US" dirty="0" smtClean="0"/>
              <a:t>Click to add text</a:t>
            </a:r>
            <a:endParaRPr lang="en-US" dirty="0"/>
          </a:p>
        </p:txBody>
      </p:sp>
      <p:sp>
        <p:nvSpPr>
          <p:cNvPr id="5" name="Line 5"/>
          <p:cNvSpPr>
            <a:spLocks noChangeShapeType="1"/>
          </p:cNvSpPr>
          <p:nvPr userDrawn="1"/>
        </p:nvSpPr>
        <p:spPr bwMode="auto">
          <a:xfrm>
            <a:off x="1" y="4001359"/>
            <a:ext cx="9144000" cy="0"/>
          </a:xfrm>
          <a:prstGeom prst="line">
            <a:avLst/>
          </a:prstGeom>
          <a:noFill/>
          <a:ln w="28575">
            <a:solidFill>
              <a:schemeClr val="tx1"/>
            </a:solidFill>
            <a:round/>
            <a:headEnd/>
            <a:tailEnd/>
          </a:ln>
        </p:spPr>
        <p:txBody>
          <a:bodyPr/>
          <a:lstStyle/>
          <a:p>
            <a:endParaRPr lang="en-US" dirty="0"/>
          </a:p>
        </p:txBody>
      </p:sp>
      <p:sp>
        <p:nvSpPr>
          <p:cNvPr id="6" name="Line 6"/>
          <p:cNvSpPr>
            <a:spLocks noChangeShapeType="1"/>
          </p:cNvSpPr>
          <p:nvPr userDrawn="1"/>
        </p:nvSpPr>
        <p:spPr bwMode="auto">
          <a:xfrm rot="16200000" flipV="1">
            <a:off x="2122755" y="4001820"/>
            <a:ext cx="5001159" cy="0"/>
          </a:xfrm>
          <a:prstGeom prst="line">
            <a:avLst/>
          </a:prstGeom>
          <a:noFill/>
          <a:ln w="28575">
            <a:solidFill>
              <a:schemeClr val="tx1"/>
            </a:solidFill>
            <a:round/>
            <a:headEnd/>
            <a:tailEnd/>
          </a:ln>
        </p:spPr>
        <p:txBody>
          <a:bodyPr/>
          <a:lstStyle/>
          <a:p>
            <a:endParaRPr lang="en-US" dirty="0"/>
          </a:p>
        </p:txBody>
      </p:sp>
      <p:sp>
        <p:nvSpPr>
          <p:cNvPr id="8" name="Rectangle 9"/>
          <p:cNvSpPr>
            <a:spLocks noChangeArrowheads="1"/>
          </p:cNvSpPr>
          <p:nvPr userDrawn="1"/>
        </p:nvSpPr>
        <p:spPr bwMode="auto">
          <a:xfrm rot="5400000" flipH="1">
            <a:off x="7712959" y="2521866"/>
            <a:ext cx="2374097" cy="338137"/>
          </a:xfrm>
          <a:prstGeom prst="rect">
            <a:avLst/>
          </a:prstGeom>
          <a:solidFill>
            <a:schemeClr val="tx1">
              <a:lumMod val="65000"/>
              <a:lumOff val="35000"/>
            </a:schemeClr>
          </a:solidFill>
          <a:ln w="9525">
            <a:noFill/>
            <a:miter lim="800000"/>
            <a:headEnd/>
            <a:tailEnd/>
          </a:ln>
        </p:spPr>
        <p:txBody>
          <a:bodyPr wrap="none" anchor="ctr"/>
          <a:lstStyle/>
          <a:p>
            <a:pPr algn="ctr"/>
            <a:endParaRPr lang="en-US" sz="2000" b="1" dirty="0">
              <a:solidFill>
                <a:schemeClr val="bg1"/>
              </a:solidFill>
            </a:endParaRPr>
          </a:p>
        </p:txBody>
      </p:sp>
      <p:sp>
        <p:nvSpPr>
          <p:cNvPr id="14" name="Vertical Text Placeholder 13"/>
          <p:cNvSpPr>
            <a:spLocks noGrp="1"/>
          </p:cNvSpPr>
          <p:nvPr>
            <p:ph type="body" orient="vert" sz="quarter" idx="10" hasCustomPrompt="1"/>
          </p:nvPr>
        </p:nvSpPr>
        <p:spPr>
          <a:xfrm>
            <a:off x="8690002" y="1503885"/>
            <a:ext cx="457061" cy="2374100"/>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6" name="Rectangle 9"/>
          <p:cNvSpPr>
            <a:spLocks noChangeArrowheads="1"/>
          </p:cNvSpPr>
          <p:nvPr userDrawn="1"/>
        </p:nvSpPr>
        <p:spPr bwMode="auto">
          <a:xfrm rot="5400000" flipH="1">
            <a:off x="7715234" y="5145927"/>
            <a:ext cx="2369548" cy="338137"/>
          </a:xfrm>
          <a:prstGeom prst="rect">
            <a:avLst/>
          </a:prstGeom>
          <a:solidFill>
            <a:schemeClr val="tx1">
              <a:lumMod val="65000"/>
              <a:lumOff val="35000"/>
            </a:schemeClr>
          </a:solidFill>
          <a:ln w="9525">
            <a:noFill/>
            <a:miter lim="800000"/>
            <a:headEnd/>
            <a:tailEnd/>
          </a:ln>
        </p:spPr>
        <p:txBody>
          <a:bodyPr wrap="none" anchor="ctr"/>
          <a:lstStyle/>
          <a:p>
            <a:pPr algn="ctr"/>
            <a:endParaRPr lang="en-US" sz="2000" b="1" dirty="0">
              <a:solidFill>
                <a:schemeClr val="bg1"/>
              </a:solidFill>
            </a:endParaRPr>
          </a:p>
        </p:txBody>
      </p:sp>
      <p:sp>
        <p:nvSpPr>
          <p:cNvPr id="17" name="Vertical Text Placeholder 13"/>
          <p:cNvSpPr>
            <a:spLocks noGrp="1"/>
          </p:cNvSpPr>
          <p:nvPr>
            <p:ph type="body" orient="vert" sz="quarter" idx="11" hasCustomPrompt="1"/>
          </p:nvPr>
        </p:nvSpPr>
        <p:spPr>
          <a:xfrm>
            <a:off x="8690002" y="4130220"/>
            <a:ext cx="457061" cy="2336809"/>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8" name="Rectangle 9"/>
          <p:cNvSpPr>
            <a:spLocks noChangeArrowheads="1"/>
          </p:cNvSpPr>
          <p:nvPr userDrawn="1"/>
        </p:nvSpPr>
        <p:spPr bwMode="auto">
          <a:xfrm rot="16200000" flipH="1">
            <a:off x="-922661" y="2520544"/>
            <a:ext cx="2376745" cy="338137"/>
          </a:xfrm>
          <a:prstGeom prst="rect">
            <a:avLst/>
          </a:prstGeom>
          <a:solidFill>
            <a:schemeClr val="tx1">
              <a:lumMod val="65000"/>
              <a:lumOff val="35000"/>
            </a:schemeClr>
          </a:solidFill>
          <a:ln w="9525">
            <a:noFill/>
            <a:miter lim="800000"/>
            <a:headEnd/>
            <a:tailEnd/>
          </a:ln>
        </p:spPr>
        <p:txBody>
          <a:bodyPr wrap="none" anchor="ctr"/>
          <a:lstStyle/>
          <a:p>
            <a:pPr algn="ctr"/>
            <a:endParaRPr lang="en-US" sz="2000" b="1" dirty="0">
              <a:solidFill>
                <a:schemeClr val="bg1"/>
              </a:solidFill>
            </a:endParaRPr>
          </a:p>
        </p:txBody>
      </p:sp>
      <p:sp>
        <p:nvSpPr>
          <p:cNvPr id="19" name="Vertical Text Placeholder 13"/>
          <p:cNvSpPr>
            <a:spLocks noGrp="1"/>
          </p:cNvSpPr>
          <p:nvPr>
            <p:ph type="body" orient="vert" sz="quarter" idx="12" hasCustomPrompt="1"/>
          </p:nvPr>
        </p:nvSpPr>
        <p:spPr>
          <a:xfrm rot="10800000">
            <a:off x="19607" y="1501239"/>
            <a:ext cx="457061" cy="2372801"/>
          </a:xfrm>
          <a:noFill/>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22" name="Rectangle 9"/>
          <p:cNvSpPr>
            <a:spLocks noChangeArrowheads="1"/>
          </p:cNvSpPr>
          <p:nvPr userDrawn="1"/>
        </p:nvSpPr>
        <p:spPr bwMode="auto">
          <a:xfrm rot="16200000" flipH="1">
            <a:off x="-919062" y="5145927"/>
            <a:ext cx="2369548" cy="338137"/>
          </a:xfrm>
          <a:prstGeom prst="rect">
            <a:avLst/>
          </a:prstGeom>
          <a:solidFill>
            <a:schemeClr val="tx1">
              <a:lumMod val="65000"/>
              <a:lumOff val="35000"/>
            </a:schemeClr>
          </a:solidFill>
          <a:ln w="9525">
            <a:noFill/>
            <a:miter lim="800000"/>
            <a:headEnd/>
            <a:tailEnd/>
          </a:ln>
        </p:spPr>
        <p:txBody>
          <a:bodyPr wrap="none" anchor="ctr"/>
          <a:lstStyle/>
          <a:p>
            <a:pPr algn="ctr"/>
            <a:endParaRPr lang="en-US" sz="2000" b="1" dirty="0">
              <a:solidFill>
                <a:schemeClr val="bg1"/>
              </a:solidFill>
            </a:endParaRPr>
          </a:p>
        </p:txBody>
      </p:sp>
      <p:sp>
        <p:nvSpPr>
          <p:cNvPr id="23" name="Vertical Text Placeholder 13"/>
          <p:cNvSpPr>
            <a:spLocks noGrp="1"/>
          </p:cNvSpPr>
          <p:nvPr>
            <p:ph type="body" orient="vert" sz="quarter" idx="13" hasCustomPrompt="1"/>
          </p:nvPr>
        </p:nvSpPr>
        <p:spPr>
          <a:xfrm rot="10800000">
            <a:off x="19607" y="4130221"/>
            <a:ext cx="457061" cy="2372179"/>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24" name="Content Placeholder 2"/>
          <p:cNvSpPr>
            <a:spLocks noGrp="1"/>
          </p:cNvSpPr>
          <p:nvPr>
            <p:ph idx="14" hasCustomPrompt="1"/>
          </p:nvPr>
        </p:nvSpPr>
        <p:spPr>
          <a:xfrm>
            <a:off x="4664656" y="1512379"/>
            <a:ext cx="4066283" cy="2365604"/>
          </a:xfrm>
        </p:spPr>
        <p:txBody>
          <a:bodyPr/>
          <a:lstStyle>
            <a:lvl1pPr marL="233363" indent="-233363">
              <a:defRPr sz="2000"/>
            </a:lvl1pPr>
            <a:lvl2pPr marL="565150" indent="-285750">
              <a:defRPr sz="1800"/>
            </a:lvl2pPr>
            <a:lvl3pPr marL="852488" indent="-228600">
              <a:defRPr sz="1600"/>
            </a:lvl3pPr>
            <a:lvl4pPr marL="1143000" indent="-228600">
              <a:defRPr sz="1400"/>
            </a:lvl4pPr>
            <a:lvl5pPr marL="1422400" indent="-228600">
              <a:defRPr sz="1400"/>
            </a:lvl5pPr>
          </a:lstStyle>
          <a:p>
            <a:pPr lvl="0"/>
            <a:r>
              <a:rPr lang="en-US" dirty="0" smtClean="0"/>
              <a:t>Click to add text</a:t>
            </a:r>
            <a:endParaRPr lang="en-US" dirty="0"/>
          </a:p>
        </p:txBody>
      </p:sp>
      <p:sp>
        <p:nvSpPr>
          <p:cNvPr id="25" name="Content Placeholder 2"/>
          <p:cNvSpPr>
            <a:spLocks noGrp="1"/>
          </p:cNvSpPr>
          <p:nvPr>
            <p:ph idx="15" hasCustomPrompt="1"/>
          </p:nvPr>
        </p:nvSpPr>
        <p:spPr>
          <a:xfrm>
            <a:off x="468203" y="4130221"/>
            <a:ext cx="4066283" cy="2365604"/>
          </a:xfrm>
        </p:spPr>
        <p:txBody>
          <a:bodyPr/>
          <a:lstStyle>
            <a:lvl1pPr marL="233363" indent="-233363">
              <a:defRPr sz="2000"/>
            </a:lvl1pPr>
            <a:lvl2pPr marL="565150" indent="-285750">
              <a:defRPr sz="1800"/>
            </a:lvl2pPr>
            <a:lvl3pPr marL="852488" indent="-228600">
              <a:defRPr sz="1600"/>
            </a:lvl3pPr>
            <a:lvl4pPr marL="1143000" indent="-228600">
              <a:defRPr sz="1400"/>
            </a:lvl4pPr>
            <a:lvl5pPr marL="1422400" indent="-228600">
              <a:defRPr sz="1400"/>
            </a:lvl5pPr>
          </a:lstStyle>
          <a:p>
            <a:pPr lvl="0"/>
            <a:r>
              <a:rPr lang="en-US" dirty="0" smtClean="0"/>
              <a:t>Click to add text</a:t>
            </a:r>
            <a:endParaRPr lang="en-US" dirty="0"/>
          </a:p>
        </p:txBody>
      </p:sp>
      <p:sp>
        <p:nvSpPr>
          <p:cNvPr id="26" name="Content Placeholder 2"/>
          <p:cNvSpPr>
            <a:spLocks noGrp="1"/>
          </p:cNvSpPr>
          <p:nvPr>
            <p:ph idx="16" hasCustomPrompt="1"/>
          </p:nvPr>
        </p:nvSpPr>
        <p:spPr>
          <a:xfrm>
            <a:off x="4664656" y="4134164"/>
            <a:ext cx="4066283" cy="2365604"/>
          </a:xfrm>
        </p:spPr>
        <p:txBody>
          <a:bodyPr/>
          <a:lstStyle>
            <a:lvl1pPr marL="233363" indent="-233363">
              <a:defRPr sz="2000"/>
            </a:lvl1pPr>
            <a:lvl2pPr marL="565150" indent="-285750">
              <a:defRPr sz="1800"/>
            </a:lvl2pPr>
            <a:lvl3pPr marL="852488" indent="-228600">
              <a:defRPr sz="1600"/>
            </a:lvl3pPr>
            <a:lvl4pPr marL="1143000" indent="-228600">
              <a:defRPr sz="1400"/>
            </a:lvl4pPr>
            <a:lvl5pPr marL="1422400" indent="-228600">
              <a:defRPr sz="1400"/>
            </a:lvl5pPr>
          </a:lstStyle>
          <a:p>
            <a:pPr lvl="0"/>
            <a:r>
              <a:rPr lang="en-US" dirty="0" smtClean="0"/>
              <a:t>Click to add text</a:t>
            </a:r>
            <a:endParaRPr lang="en-US" dirty="0"/>
          </a:p>
        </p:txBody>
      </p:sp>
      <p:sp>
        <p:nvSpPr>
          <p:cNvPr id="21" name="Date Placeholder 11"/>
          <p:cNvSpPr>
            <a:spLocks noGrp="1"/>
          </p:cNvSpPr>
          <p:nvPr>
            <p:ph type="dt" sz="half" idx="2"/>
          </p:nvPr>
        </p:nvSpPr>
        <p:spPr>
          <a:xfrm>
            <a:off x="6070603" y="6491822"/>
            <a:ext cx="3041650" cy="365125"/>
          </a:xfrm>
          <a:prstGeom prst="rect">
            <a:avLst/>
          </a:prstGeom>
        </p:spPr>
        <p:txBody>
          <a:bodyPr vert="horz" lIns="91440" tIns="45720" rIns="91440" bIns="45720" rtlCol="0" anchor="ctr"/>
          <a:lstStyle>
            <a:lvl1pPr algn="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0148D91D-8051-D240-9037-2953A44EEA61}" type="datetime1">
              <a:rPr lang="en-US" smtClean="0"/>
              <a:t>7/28/15</a:t>
            </a:fld>
            <a:endParaRPr lang="en-US" dirty="0"/>
          </a:p>
        </p:txBody>
      </p:sp>
    </p:spTree>
    <p:extLst>
      <p:ext uri="{BB962C8B-B14F-4D97-AF65-F5344CB8AC3E}">
        <p14:creationId xmlns:p14="http://schemas.microsoft.com/office/powerpoint/2010/main" val="23518036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Panel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500"/>
            </a:lvl1pPr>
          </a:lstStyle>
          <a:p>
            <a:r>
              <a:rPr lang="en-US" dirty="0" smtClean="0"/>
              <a:t>Example 3-Panel Template</a:t>
            </a:r>
            <a:endParaRPr lang="en-US" dirty="0"/>
          </a:p>
        </p:txBody>
      </p:sp>
      <p:sp>
        <p:nvSpPr>
          <p:cNvPr id="3" name="Content Placeholder 2"/>
          <p:cNvSpPr>
            <a:spLocks noGrp="1"/>
          </p:cNvSpPr>
          <p:nvPr>
            <p:ph idx="1" hasCustomPrompt="1"/>
          </p:nvPr>
        </p:nvSpPr>
        <p:spPr>
          <a:xfrm>
            <a:off x="468203" y="1508436"/>
            <a:ext cx="4066283" cy="2365604"/>
          </a:xfrm>
        </p:spPr>
        <p:txBody>
          <a:bodyPr/>
          <a:lstStyle>
            <a:lvl1pPr marL="233363" indent="-233363">
              <a:defRPr sz="2000"/>
            </a:lvl1pPr>
            <a:lvl2pPr marL="565150" indent="-285750">
              <a:defRPr sz="1800"/>
            </a:lvl2pPr>
            <a:lvl3pPr marL="852488" indent="-228600">
              <a:defRPr sz="1600"/>
            </a:lvl3pPr>
            <a:lvl4pPr marL="1143000" indent="-228600">
              <a:defRPr sz="1400"/>
            </a:lvl4pPr>
            <a:lvl5pPr marL="1422400" indent="-228600">
              <a:defRPr sz="1400"/>
            </a:lvl5pPr>
          </a:lstStyle>
          <a:p>
            <a:pPr lvl="0"/>
            <a:r>
              <a:rPr lang="en-US" dirty="0" smtClean="0"/>
              <a:t>Click to add text</a:t>
            </a:r>
            <a:endParaRPr lang="en-US" dirty="0"/>
          </a:p>
        </p:txBody>
      </p:sp>
      <p:sp>
        <p:nvSpPr>
          <p:cNvPr id="5" name="Line 5"/>
          <p:cNvSpPr>
            <a:spLocks noChangeShapeType="1"/>
          </p:cNvSpPr>
          <p:nvPr userDrawn="1"/>
        </p:nvSpPr>
        <p:spPr bwMode="auto">
          <a:xfrm>
            <a:off x="1" y="4001359"/>
            <a:ext cx="9144000" cy="0"/>
          </a:xfrm>
          <a:prstGeom prst="line">
            <a:avLst/>
          </a:prstGeom>
          <a:noFill/>
          <a:ln w="28575">
            <a:solidFill>
              <a:schemeClr val="tx1"/>
            </a:solidFill>
            <a:round/>
            <a:headEnd/>
            <a:tailEnd/>
          </a:ln>
        </p:spPr>
        <p:txBody>
          <a:bodyPr/>
          <a:lstStyle/>
          <a:p>
            <a:endParaRPr lang="en-US" dirty="0"/>
          </a:p>
        </p:txBody>
      </p:sp>
      <p:sp>
        <p:nvSpPr>
          <p:cNvPr id="6" name="Line 6"/>
          <p:cNvSpPr>
            <a:spLocks noChangeShapeType="1"/>
          </p:cNvSpPr>
          <p:nvPr userDrawn="1"/>
        </p:nvSpPr>
        <p:spPr bwMode="auto">
          <a:xfrm rot="16200000" flipV="1">
            <a:off x="3377509" y="2747066"/>
            <a:ext cx="2491651" cy="0"/>
          </a:xfrm>
          <a:prstGeom prst="line">
            <a:avLst/>
          </a:prstGeom>
          <a:noFill/>
          <a:ln w="28575">
            <a:solidFill>
              <a:schemeClr val="tx1"/>
            </a:solidFill>
            <a:round/>
            <a:headEnd/>
            <a:tailEnd/>
          </a:ln>
        </p:spPr>
        <p:txBody>
          <a:bodyPr/>
          <a:lstStyle/>
          <a:p>
            <a:endParaRPr lang="en-US" dirty="0"/>
          </a:p>
        </p:txBody>
      </p:sp>
      <p:sp>
        <p:nvSpPr>
          <p:cNvPr id="8" name="Rectangle 9"/>
          <p:cNvSpPr>
            <a:spLocks noChangeArrowheads="1"/>
          </p:cNvSpPr>
          <p:nvPr userDrawn="1"/>
        </p:nvSpPr>
        <p:spPr bwMode="auto">
          <a:xfrm rot="5400000" flipH="1">
            <a:off x="7712958" y="2521867"/>
            <a:ext cx="2374099"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14" name="Vertical Text Placeholder 13"/>
          <p:cNvSpPr>
            <a:spLocks noGrp="1"/>
          </p:cNvSpPr>
          <p:nvPr>
            <p:ph type="body" orient="vert" sz="quarter" idx="10" hasCustomPrompt="1"/>
          </p:nvPr>
        </p:nvSpPr>
        <p:spPr>
          <a:xfrm>
            <a:off x="8690002" y="1503885"/>
            <a:ext cx="457061" cy="2374100"/>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8" name="Rectangle 9"/>
          <p:cNvSpPr>
            <a:spLocks noChangeArrowheads="1"/>
          </p:cNvSpPr>
          <p:nvPr userDrawn="1"/>
        </p:nvSpPr>
        <p:spPr bwMode="auto">
          <a:xfrm rot="16200000" flipH="1">
            <a:off x="-922661" y="2520544"/>
            <a:ext cx="2376745"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19" name="Vertical Text Placeholder 13"/>
          <p:cNvSpPr>
            <a:spLocks noGrp="1"/>
          </p:cNvSpPr>
          <p:nvPr>
            <p:ph type="body" orient="vert" sz="quarter" idx="12" hasCustomPrompt="1"/>
          </p:nvPr>
        </p:nvSpPr>
        <p:spPr>
          <a:xfrm rot="10800000">
            <a:off x="19607" y="1501239"/>
            <a:ext cx="457061" cy="2376746"/>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22" name="Rectangle 9"/>
          <p:cNvSpPr>
            <a:spLocks noChangeArrowheads="1"/>
          </p:cNvSpPr>
          <p:nvPr userDrawn="1"/>
        </p:nvSpPr>
        <p:spPr bwMode="auto">
          <a:xfrm rot="16200000" flipH="1">
            <a:off x="-917091" y="5143956"/>
            <a:ext cx="2365605"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23" name="Vertical Text Placeholder 13"/>
          <p:cNvSpPr>
            <a:spLocks noGrp="1"/>
          </p:cNvSpPr>
          <p:nvPr>
            <p:ph type="body" orient="vert" sz="quarter" idx="13" hasCustomPrompt="1"/>
          </p:nvPr>
        </p:nvSpPr>
        <p:spPr>
          <a:xfrm rot="10800000">
            <a:off x="19607" y="4130221"/>
            <a:ext cx="457061" cy="2372179"/>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24" name="Content Placeholder 2"/>
          <p:cNvSpPr>
            <a:spLocks noGrp="1"/>
          </p:cNvSpPr>
          <p:nvPr>
            <p:ph idx="14" hasCustomPrompt="1"/>
          </p:nvPr>
        </p:nvSpPr>
        <p:spPr>
          <a:xfrm>
            <a:off x="4664656" y="1512379"/>
            <a:ext cx="4066283" cy="2365604"/>
          </a:xfrm>
        </p:spPr>
        <p:txBody>
          <a:bodyPr/>
          <a:lstStyle>
            <a:lvl1pPr marL="233363" indent="-233363">
              <a:defRPr sz="2000"/>
            </a:lvl1pPr>
            <a:lvl2pPr marL="565150" indent="-285750">
              <a:defRPr sz="1800"/>
            </a:lvl2pPr>
            <a:lvl3pPr marL="852488" indent="-228600">
              <a:defRPr sz="1600"/>
            </a:lvl3pPr>
            <a:lvl4pPr marL="1143000" indent="-228600">
              <a:defRPr sz="1400"/>
            </a:lvl4pPr>
            <a:lvl5pPr marL="1422400" indent="-228600">
              <a:defRPr sz="1400"/>
            </a:lvl5pPr>
          </a:lstStyle>
          <a:p>
            <a:pPr lvl="0"/>
            <a:r>
              <a:rPr lang="en-US" dirty="0" smtClean="0"/>
              <a:t>Click to add text</a:t>
            </a:r>
            <a:endParaRPr lang="en-US" dirty="0"/>
          </a:p>
        </p:txBody>
      </p:sp>
      <p:sp>
        <p:nvSpPr>
          <p:cNvPr id="25" name="Content Placeholder 2"/>
          <p:cNvSpPr>
            <a:spLocks noGrp="1"/>
          </p:cNvSpPr>
          <p:nvPr>
            <p:ph idx="15" hasCustomPrompt="1"/>
          </p:nvPr>
        </p:nvSpPr>
        <p:spPr>
          <a:xfrm>
            <a:off x="468203" y="4130221"/>
            <a:ext cx="8500326" cy="2365604"/>
          </a:xfrm>
        </p:spPr>
        <p:txBody>
          <a:bodyPr/>
          <a:lstStyle>
            <a:lvl1pPr marL="233363" indent="-233363">
              <a:defRPr sz="2000"/>
            </a:lvl1pPr>
            <a:lvl2pPr marL="565150" indent="-285750">
              <a:defRPr sz="1800"/>
            </a:lvl2pPr>
            <a:lvl3pPr marL="852488" indent="-228600">
              <a:defRPr sz="1600"/>
            </a:lvl3pPr>
            <a:lvl4pPr marL="1143000" indent="-228600">
              <a:defRPr sz="1400"/>
            </a:lvl4pPr>
            <a:lvl5pPr marL="1422400" indent="-228600">
              <a:defRPr sz="1400"/>
            </a:lvl5pPr>
          </a:lstStyle>
          <a:p>
            <a:pPr lvl="0"/>
            <a:r>
              <a:rPr lang="en-US" dirty="0" smtClean="0"/>
              <a:t>Click to add text</a:t>
            </a:r>
            <a:endParaRPr lang="en-US" dirty="0"/>
          </a:p>
        </p:txBody>
      </p:sp>
      <p:sp>
        <p:nvSpPr>
          <p:cNvPr id="20" name="Date Placeholder 11"/>
          <p:cNvSpPr>
            <a:spLocks noGrp="1"/>
          </p:cNvSpPr>
          <p:nvPr>
            <p:ph type="dt" sz="half" idx="2"/>
          </p:nvPr>
        </p:nvSpPr>
        <p:spPr>
          <a:xfrm>
            <a:off x="6070603" y="6491822"/>
            <a:ext cx="3041650" cy="365125"/>
          </a:xfrm>
          <a:prstGeom prst="rect">
            <a:avLst/>
          </a:prstGeom>
        </p:spPr>
        <p:txBody>
          <a:bodyPr vert="horz" lIns="91440" tIns="45720" rIns="91440" bIns="45720" rtlCol="0" anchor="ctr"/>
          <a:lstStyle>
            <a:lvl1pPr algn="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7913E3F1-3B57-9746-A647-67D8A0376C42}" type="datetime1">
              <a:rPr lang="en-US" smtClean="0"/>
              <a:t>7/28/15</a:t>
            </a:fld>
            <a:endParaRPr lang="en-US" dirty="0"/>
          </a:p>
        </p:txBody>
      </p:sp>
    </p:spTree>
    <p:extLst>
      <p:ext uri="{BB962C8B-B14F-4D97-AF65-F5344CB8AC3E}">
        <p14:creationId xmlns:p14="http://schemas.microsoft.com/office/powerpoint/2010/main" val="197906422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500"/>
            </a:lvl1pPr>
          </a:lstStyle>
          <a:p>
            <a:r>
              <a:rPr lang="en-US" dirty="0" smtClean="0"/>
              <a:t>Example 2-Column Vertical Template</a:t>
            </a:r>
            <a:endParaRPr lang="en-US" dirty="0"/>
          </a:p>
        </p:txBody>
      </p:sp>
      <p:sp>
        <p:nvSpPr>
          <p:cNvPr id="6" name="Line 6"/>
          <p:cNvSpPr>
            <a:spLocks noChangeShapeType="1"/>
          </p:cNvSpPr>
          <p:nvPr userDrawn="1"/>
        </p:nvSpPr>
        <p:spPr bwMode="auto">
          <a:xfrm rot="16200000" flipV="1">
            <a:off x="2016235" y="3943798"/>
            <a:ext cx="5077867" cy="0"/>
          </a:xfrm>
          <a:prstGeom prst="line">
            <a:avLst/>
          </a:prstGeom>
          <a:noFill/>
          <a:ln w="28575">
            <a:solidFill>
              <a:schemeClr val="tx1"/>
            </a:solidFill>
            <a:round/>
            <a:headEnd/>
            <a:tailEnd/>
          </a:ln>
        </p:spPr>
        <p:txBody>
          <a:bodyPr/>
          <a:lstStyle/>
          <a:p>
            <a:endParaRPr lang="en-US" dirty="0"/>
          </a:p>
        </p:txBody>
      </p:sp>
      <p:sp>
        <p:nvSpPr>
          <p:cNvPr id="27" name="Content Placeholder 2"/>
          <p:cNvSpPr>
            <a:spLocks noGrp="1"/>
          </p:cNvSpPr>
          <p:nvPr>
            <p:ph idx="13" hasCustomPrompt="1"/>
          </p:nvPr>
        </p:nvSpPr>
        <p:spPr>
          <a:xfrm>
            <a:off x="4704172" y="1814802"/>
            <a:ext cx="4228865" cy="4679661"/>
          </a:xfrm>
        </p:spPr>
        <p:txBody>
          <a:bodyPr>
            <a:normAutofit/>
          </a:bodyPr>
          <a:lstStyle>
            <a:lvl1pPr marL="233363" indent="-233363">
              <a:defRPr sz="2000"/>
            </a:lvl1pPr>
            <a:lvl2pPr marL="565150" indent="-285750">
              <a:defRPr sz="1600"/>
            </a:lvl2pPr>
            <a:lvl3pPr marL="852488" indent="-228600">
              <a:defRPr sz="1400"/>
            </a:lvl3pPr>
            <a:lvl4pPr marL="1143000" indent="-228600">
              <a:defRPr sz="1200"/>
            </a:lvl4pPr>
            <a:lvl5pPr marL="1422400" indent="-228600">
              <a:defRPr sz="1200"/>
            </a:lvl5pPr>
          </a:lstStyle>
          <a:p>
            <a:pPr lvl="0"/>
            <a:r>
              <a:rPr lang="en-US" dirty="0" smtClean="0"/>
              <a:t>Click to add text</a:t>
            </a:r>
            <a:endParaRPr lang="en-US" dirty="0"/>
          </a:p>
        </p:txBody>
      </p:sp>
      <p:sp>
        <p:nvSpPr>
          <p:cNvPr id="28" name="Rectangle 9"/>
          <p:cNvSpPr>
            <a:spLocks noChangeArrowheads="1"/>
          </p:cNvSpPr>
          <p:nvPr userDrawn="1"/>
        </p:nvSpPr>
        <p:spPr bwMode="auto">
          <a:xfrm flipH="1">
            <a:off x="4730213" y="1404864"/>
            <a:ext cx="4184933"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29" name="Vertical Text Placeholder 13"/>
          <p:cNvSpPr>
            <a:spLocks noGrp="1"/>
          </p:cNvSpPr>
          <p:nvPr>
            <p:ph type="body" orient="vert" sz="quarter" idx="14" hasCustomPrompt="1"/>
          </p:nvPr>
        </p:nvSpPr>
        <p:spPr>
          <a:xfrm rot="16200000">
            <a:off x="6581134" y="-527070"/>
            <a:ext cx="457061" cy="4158904"/>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30" name="Content Placeholder 2"/>
          <p:cNvSpPr>
            <a:spLocks noGrp="1"/>
          </p:cNvSpPr>
          <p:nvPr>
            <p:ph idx="15" hasCustomPrompt="1"/>
          </p:nvPr>
        </p:nvSpPr>
        <p:spPr>
          <a:xfrm>
            <a:off x="194006" y="1817426"/>
            <a:ext cx="4228865" cy="4677038"/>
          </a:xfrm>
        </p:spPr>
        <p:txBody>
          <a:bodyPr>
            <a:normAutofit/>
          </a:bodyPr>
          <a:lstStyle>
            <a:lvl1pPr marL="233363" indent="-233363">
              <a:defRPr sz="2000"/>
            </a:lvl1pPr>
            <a:lvl2pPr marL="565150" indent="-285750">
              <a:defRPr sz="1600"/>
            </a:lvl2pPr>
            <a:lvl3pPr marL="852488" indent="-228600">
              <a:defRPr sz="1400"/>
            </a:lvl3pPr>
            <a:lvl4pPr marL="1143000" indent="-228600">
              <a:defRPr sz="1200"/>
            </a:lvl4pPr>
            <a:lvl5pPr marL="1422400" indent="-228600">
              <a:defRPr sz="1200"/>
            </a:lvl5pPr>
          </a:lstStyle>
          <a:p>
            <a:pPr lvl="0"/>
            <a:r>
              <a:rPr lang="en-US" dirty="0" smtClean="0"/>
              <a:t>Click to add text</a:t>
            </a:r>
            <a:endParaRPr lang="en-US" dirty="0"/>
          </a:p>
        </p:txBody>
      </p:sp>
      <p:sp>
        <p:nvSpPr>
          <p:cNvPr id="31" name="Rectangle 9"/>
          <p:cNvSpPr>
            <a:spLocks noChangeArrowheads="1"/>
          </p:cNvSpPr>
          <p:nvPr userDrawn="1"/>
        </p:nvSpPr>
        <p:spPr bwMode="auto">
          <a:xfrm flipH="1">
            <a:off x="220047" y="1407487"/>
            <a:ext cx="4184933"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32" name="Vertical Text Placeholder 13"/>
          <p:cNvSpPr>
            <a:spLocks noGrp="1"/>
          </p:cNvSpPr>
          <p:nvPr>
            <p:ph type="body" orient="vert" sz="quarter" idx="16" hasCustomPrompt="1"/>
          </p:nvPr>
        </p:nvSpPr>
        <p:spPr>
          <a:xfrm rot="16200000">
            <a:off x="2083668" y="-524447"/>
            <a:ext cx="457061" cy="4158904"/>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3" name="Date Placeholder 11"/>
          <p:cNvSpPr>
            <a:spLocks noGrp="1"/>
          </p:cNvSpPr>
          <p:nvPr>
            <p:ph type="dt" sz="half" idx="2"/>
          </p:nvPr>
        </p:nvSpPr>
        <p:spPr>
          <a:xfrm>
            <a:off x="6070603" y="6491822"/>
            <a:ext cx="3041650" cy="365125"/>
          </a:xfrm>
          <a:prstGeom prst="rect">
            <a:avLst/>
          </a:prstGeom>
        </p:spPr>
        <p:txBody>
          <a:bodyPr vert="horz" lIns="91440" tIns="45720" rIns="91440" bIns="45720" rtlCol="0" anchor="ctr"/>
          <a:lstStyle>
            <a:lvl1pPr algn="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D9399D09-2400-C44F-9802-DC23E5C8827B}" type="datetime1">
              <a:rPr lang="en-US" smtClean="0"/>
              <a:t>7/28/15</a:t>
            </a:fld>
            <a:endParaRPr lang="en-US" dirty="0"/>
          </a:p>
        </p:txBody>
      </p:sp>
    </p:spTree>
    <p:extLst>
      <p:ext uri="{BB962C8B-B14F-4D97-AF65-F5344CB8AC3E}">
        <p14:creationId xmlns:p14="http://schemas.microsoft.com/office/powerpoint/2010/main" val="3378944488"/>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500"/>
            </a:lvl1pPr>
          </a:lstStyle>
          <a:p>
            <a:r>
              <a:rPr lang="en-US" dirty="0" smtClean="0"/>
              <a:t>Example 2-Column Horizontal Template</a:t>
            </a:r>
            <a:endParaRPr lang="en-US" dirty="0"/>
          </a:p>
        </p:txBody>
      </p:sp>
      <p:sp>
        <p:nvSpPr>
          <p:cNvPr id="27" name="Content Placeholder 2"/>
          <p:cNvSpPr>
            <a:spLocks noGrp="1"/>
          </p:cNvSpPr>
          <p:nvPr>
            <p:ph idx="13" hasCustomPrompt="1"/>
          </p:nvPr>
        </p:nvSpPr>
        <p:spPr>
          <a:xfrm>
            <a:off x="485137" y="4137034"/>
            <a:ext cx="8550912" cy="2354787"/>
          </a:xfrm>
        </p:spPr>
        <p:txBody>
          <a:bodyPr>
            <a:normAutofit/>
          </a:bodyPr>
          <a:lstStyle>
            <a:lvl1pPr marL="233363" indent="-233363">
              <a:defRPr sz="2000"/>
            </a:lvl1pPr>
            <a:lvl2pPr marL="565150" indent="-285750">
              <a:defRPr sz="1600"/>
            </a:lvl2pPr>
            <a:lvl3pPr marL="852488" indent="-228600">
              <a:defRPr sz="1400"/>
            </a:lvl3pPr>
            <a:lvl4pPr marL="1143000" indent="-228600">
              <a:defRPr sz="1200"/>
            </a:lvl4pPr>
            <a:lvl5pPr marL="1422400" indent="-228600">
              <a:defRPr sz="1200"/>
            </a:lvl5pPr>
          </a:lstStyle>
          <a:p>
            <a:pPr lvl="0"/>
            <a:r>
              <a:rPr lang="en-US" dirty="0" smtClean="0"/>
              <a:t>Click to add text</a:t>
            </a:r>
            <a:endParaRPr lang="en-US" dirty="0"/>
          </a:p>
        </p:txBody>
      </p:sp>
      <p:sp>
        <p:nvSpPr>
          <p:cNvPr id="30" name="Content Placeholder 2"/>
          <p:cNvSpPr>
            <a:spLocks noGrp="1"/>
          </p:cNvSpPr>
          <p:nvPr>
            <p:ph idx="15" hasCustomPrompt="1"/>
          </p:nvPr>
        </p:nvSpPr>
        <p:spPr>
          <a:xfrm>
            <a:off x="485136" y="1501241"/>
            <a:ext cx="8550913" cy="2376744"/>
          </a:xfrm>
        </p:spPr>
        <p:txBody>
          <a:bodyPr>
            <a:normAutofit/>
          </a:bodyPr>
          <a:lstStyle>
            <a:lvl1pPr marL="233363" indent="-233363">
              <a:defRPr sz="2000"/>
            </a:lvl1pPr>
            <a:lvl2pPr marL="565150" indent="-285750">
              <a:defRPr sz="1600"/>
            </a:lvl2pPr>
            <a:lvl3pPr marL="852488" indent="-228600">
              <a:defRPr sz="1400"/>
            </a:lvl3pPr>
            <a:lvl4pPr marL="1143000" indent="-228600">
              <a:defRPr sz="1200"/>
            </a:lvl4pPr>
            <a:lvl5pPr marL="1422400" indent="-228600">
              <a:defRPr sz="1200"/>
            </a:lvl5pPr>
          </a:lstStyle>
          <a:p>
            <a:pPr lvl="0"/>
            <a:r>
              <a:rPr lang="en-US" dirty="0" smtClean="0"/>
              <a:t>Click to add text</a:t>
            </a:r>
            <a:endParaRPr lang="en-US" dirty="0"/>
          </a:p>
        </p:txBody>
      </p:sp>
      <p:sp>
        <p:nvSpPr>
          <p:cNvPr id="11" name="Line 5"/>
          <p:cNvSpPr>
            <a:spLocks noChangeShapeType="1"/>
          </p:cNvSpPr>
          <p:nvPr userDrawn="1"/>
        </p:nvSpPr>
        <p:spPr bwMode="auto">
          <a:xfrm>
            <a:off x="1" y="4001359"/>
            <a:ext cx="9144000" cy="0"/>
          </a:xfrm>
          <a:prstGeom prst="line">
            <a:avLst/>
          </a:prstGeom>
          <a:noFill/>
          <a:ln w="28575">
            <a:solidFill>
              <a:schemeClr val="tx1"/>
            </a:solidFill>
            <a:round/>
            <a:headEnd/>
            <a:tailEnd/>
          </a:ln>
        </p:spPr>
        <p:txBody>
          <a:bodyPr/>
          <a:lstStyle/>
          <a:p>
            <a:endParaRPr lang="en-US" dirty="0"/>
          </a:p>
        </p:txBody>
      </p:sp>
      <p:sp>
        <p:nvSpPr>
          <p:cNvPr id="15" name="Rectangle 9"/>
          <p:cNvSpPr>
            <a:spLocks noChangeArrowheads="1"/>
          </p:cNvSpPr>
          <p:nvPr userDrawn="1"/>
        </p:nvSpPr>
        <p:spPr bwMode="auto">
          <a:xfrm rot="16200000" flipH="1">
            <a:off x="-922661" y="2520544"/>
            <a:ext cx="2376745"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16" name="Vertical Text Placeholder 13"/>
          <p:cNvSpPr>
            <a:spLocks noGrp="1"/>
          </p:cNvSpPr>
          <p:nvPr>
            <p:ph type="body" orient="vert" sz="quarter" idx="12" hasCustomPrompt="1"/>
          </p:nvPr>
        </p:nvSpPr>
        <p:spPr>
          <a:xfrm rot="10800000">
            <a:off x="28075" y="1501239"/>
            <a:ext cx="457061" cy="2480748"/>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7" name="Rectangle 9"/>
          <p:cNvSpPr>
            <a:spLocks noChangeArrowheads="1"/>
          </p:cNvSpPr>
          <p:nvPr userDrawn="1"/>
        </p:nvSpPr>
        <p:spPr bwMode="auto">
          <a:xfrm rot="16200000" flipH="1">
            <a:off x="-917091" y="5143956"/>
            <a:ext cx="2365605"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18" name="Vertical Text Placeholder 13"/>
          <p:cNvSpPr>
            <a:spLocks noGrp="1"/>
          </p:cNvSpPr>
          <p:nvPr>
            <p:ph type="body" orient="vert" sz="quarter" idx="20" hasCustomPrompt="1"/>
          </p:nvPr>
        </p:nvSpPr>
        <p:spPr>
          <a:xfrm rot="10800000">
            <a:off x="28075" y="4130221"/>
            <a:ext cx="457061" cy="2480748"/>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3" name="Date Placeholder 11"/>
          <p:cNvSpPr>
            <a:spLocks noGrp="1"/>
          </p:cNvSpPr>
          <p:nvPr>
            <p:ph type="dt" sz="half" idx="2"/>
          </p:nvPr>
        </p:nvSpPr>
        <p:spPr>
          <a:xfrm>
            <a:off x="6070603" y="6491822"/>
            <a:ext cx="3041649" cy="365125"/>
          </a:xfrm>
          <a:prstGeom prst="rect">
            <a:avLst/>
          </a:prstGeom>
        </p:spPr>
        <p:txBody>
          <a:bodyPr vert="horz" lIns="91440" tIns="45720" rIns="91440" bIns="45720" rtlCol="0" anchor="ctr"/>
          <a:lstStyle>
            <a:lvl1pPr algn="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15800643-785C-9E46-BDD3-B8083A76F748}" type="datetime1">
              <a:rPr lang="en-US" smtClean="0"/>
              <a:t>7/28/15</a:t>
            </a:fld>
            <a:endParaRPr lang="en-US" dirty="0"/>
          </a:p>
        </p:txBody>
      </p:sp>
    </p:spTree>
    <p:extLst>
      <p:ext uri="{BB962C8B-B14F-4D97-AF65-F5344CB8AC3E}">
        <p14:creationId xmlns:p14="http://schemas.microsoft.com/office/powerpoint/2010/main" val="524959997"/>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500"/>
            </a:lvl1pPr>
          </a:lstStyle>
          <a:p>
            <a:r>
              <a:rPr lang="en-US" dirty="0" smtClean="0"/>
              <a:t>Example 3-Column Template</a:t>
            </a:r>
            <a:endParaRPr lang="en-US" dirty="0"/>
          </a:p>
        </p:txBody>
      </p:sp>
      <p:sp>
        <p:nvSpPr>
          <p:cNvPr id="6" name="Line 6"/>
          <p:cNvSpPr>
            <a:spLocks noChangeShapeType="1"/>
          </p:cNvSpPr>
          <p:nvPr userDrawn="1"/>
        </p:nvSpPr>
        <p:spPr bwMode="auto">
          <a:xfrm rot="16200000" flipV="1">
            <a:off x="486298" y="3925210"/>
            <a:ext cx="5154378" cy="1"/>
          </a:xfrm>
          <a:prstGeom prst="line">
            <a:avLst/>
          </a:prstGeom>
          <a:noFill/>
          <a:ln w="28575">
            <a:solidFill>
              <a:schemeClr val="tx1"/>
            </a:solidFill>
            <a:round/>
            <a:headEnd/>
            <a:tailEnd/>
          </a:ln>
        </p:spPr>
        <p:txBody>
          <a:bodyPr/>
          <a:lstStyle/>
          <a:p>
            <a:endParaRPr lang="en-US" dirty="0"/>
          </a:p>
        </p:txBody>
      </p:sp>
      <p:sp>
        <p:nvSpPr>
          <p:cNvPr id="30" name="Content Placeholder 2"/>
          <p:cNvSpPr>
            <a:spLocks noGrp="1"/>
          </p:cNvSpPr>
          <p:nvPr>
            <p:ph idx="15" hasCustomPrompt="1"/>
          </p:nvPr>
        </p:nvSpPr>
        <p:spPr>
          <a:xfrm>
            <a:off x="142863" y="1740718"/>
            <a:ext cx="2798907" cy="4761682"/>
          </a:xfrm>
        </p:spPr>
        <p:txBody>
          <a:bodyPr>
            <a:normAutofit/>
          </a:bodyPr>
          <a:lstStyle>
            <a:lvl1pPr marL="233363" indent="-233363">
              <a:defRPr sz="2000"/>
            </a:lvl1pPr>
            <a:lvl2pPr marL="565150" indent="-285750">
              <a:defRPr sz="1600"/>
            </a:lvl2pPr>
            <a:lvl3pPr marL="852488" indent="-228600">
              <a:defRPr sz="1400"/>
            </a:lvl3pPr>
            <a:lvl4pPr marL="1143000" indent="-228600">
              <a:defRPr sz="1200"/>
            </a:lvl4pPr>
            <a:lvl5pPr marL="1422400" indent="-228600">
              <a:defRPr sz="1200"/>
            </a:lvl5pPr>
          </a:lstStyle>
          <a:p>
            <a:pPr lvl="0"/>
            <a:r>
              <a:rPr lang="en-US" dirty="0" smtClean="0"/>
              <a:t>Click to add text</a:t>
            </a:r>
            <a:endParaRPr lang="en-US" dirty="0"/>
          </a:p>
        </p:txBody>
      </p:sp>
      <p:sp>
        <p:nvSpPr>
          <p:cNvPr id="31" name="Rectangle 9"/>
          <p:cNvSpPr>
            <a:spLocks noChangeArrowheads="1"/>
          </p:cNvSpPr>
          <p:nvPr userDrawn="1"/>
        </p:nvSpPr>
        <p:spPr bwMode="auto">
          <a:xfrm flipH="1">
            <a:off x="168902" y="1330780"/>
            <a:ext cx="2769831"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32" name="Vertical Text Placeholder 13"/>
          <p:cNvSpPr>
            <a:spLocks noGrp="1"/>
          </p:cNvSpPr>
          <p:nvPr>
            <p:ph type="body" orient="vert" sz="quarter" idx="16" hasCustomPrompt="1"/>
          </p:nvPr>
        </p:nvSpPr>
        <p:spPr>
          <a:xfrm rot="16200000">
            <a:off x="1324655" y="93377"/>
            <a:ext cx="457061" cy="2769838"/>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0" name="Content Placeholder 2"/>
          <p:cNvSpPr>
            <a:spLocks noGrp="1"/>
          </p:cNvSpPr>
          <p:nvPr>
            <p:ph idx="17" hasCustomPrompt="1"/>
          </p:nvPr>
        </p:nvSpPr>
        <p:spPr>
          <a:xfrm>
            <a:off x="3178776" y="1740718"/>
            <a:ext cx="2798907" cy="4761682"/>
          </a:xfrm>
        </p:spPr>
        <p:txBody>
          <a:bodyPr>
            <a:normAutofit/>
          </a:bodyPr>
          <a:lstStyle>
            <a:lvl1pPr marL="233363" indent="-233363">
              <a:defRPr sz="2000"/>
            </a:lvl1pPr>
            <a:lvl2pPr marL="565150" indent="-285750">
              <a:defRPr sz="1600"/>
            </a:lvl2pPr>
            <a:lvl3pPr marL="852488" indent="-228600">
              <a:defRPr sz="1400"/>
            </a:lvl3pPr>
            <a:lvl4pPr marL="1143000" indent="-228600">
              <a:defRPr sz="1200"/>
            </a:lvl4pPr>
            <a:lvl5pPr marL="1422400" indent="-228600">
              <a:defRPr sz="1200"/>
            </a:lvl5pPr>
          </a:lstStyle>
          <a:p>
            <a:pPr lvl="0"/>
            <a:r>
              <a:rPr lang="en-US" dirty="0" smtClean="0"/>
              <a:t>Click to add text</a:t>
            </a:r>
            <a:endParaRPr lang="en-US" dirty="0"/>
          </a:p>
        </p:txBody>
      </p:sp>
      <p:sp>
        <p:nvSpPr>
          <p:cNvPr id="11" name="Rectangle 9"/>
          <p:cNvSpPr>
            <a:spLocks noChangeArrowheads="1"/>
          </p:cNvSpPr>
          <p:nvPr userDrawn="1"/>
        </p:nvSpPr>
        <p:spPr bwMode="auto">
          <a:xfrm flipH="1">
            <a:off x="3204815" y="1330780"/>
            <a:ext cx="2769831"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12" name="Vertical Text Placeholder 13"/>
          <p:cNvSpPr>
            <a:spLocks noGrp="1"/>
          </p:cNvSpPr>
          <p:nvPr>
            <p:ph type="body" orient="vert" sz="quarter" idx="18" hasCustomPrompt="1"/>
          </p:nvPr>
        </p:nvSpPr>
        <p:spPr>
          <a:xfrm rot="16200000">
            <a:off x="4360568" y="93377"/>
            <a:ext cx="457061" cy="2769838"/>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3" name="Content Placeholder 2"/>
          <p:cNvSpPr>
            <a:spLocks noGrp="1"/>
          </p:cNvSpPr>
          <p:nvPr>
            <p:ph idx="19" hasCustomPrompt="1"/>
          </p:nvPr>
        </p:nvSpPr>
        <p:spPr>
          <a:xfrm>
            <a:off x="6193785" y="1740718"/>
            <a:ext cx="2798907" cy="4761682"/>
          </a:xfrm>
        </p:spPr>
        <p:txBody>
          <a:bodyPr>
            <a:normAutofit/>
          </a:bodyPr>
          <a:lstStyle>
            <a:lvl1pPr marL="233363" indent="-233363">
              <a:defRPr sz="2000"/>
            </a:lvl1pPr>
            <a:lvl2pPr marL="565150" indent="-285750">
              <a:defRPr sz="1600"/>
            </a:lvl2pPr>
            <a:lvl3pPr marL="852488" indent="-228600">
              <a:defRPr sz="1400"/>
            </a:lvl3pPr>
            <a:lvl4pPr marL="1143000" indent="-228600">
              <a:defRPr sz="1200"/>
            </a:lvl4pPr>
            <a:lvl5pPr marL="1422400" indent="-228600">
              <a:defRPr sz="1200"/>
            </a:lvl5pPr>
          </a:lstStyle>
          <a:p>
            <a:pPr lvl="0"/>
            <a:r>
              <a:rPr lang="en-US" dirty="0" smtClean="0"/>
              <a:t>Click to add text</a:t>
            </a:r>
            <a:endParaRPr lang="en-US" dirty="0"/>
          </a:p>
        </p:txBody>
      </p:sp>
      <p:sp>
        <p:nvSpPr>
          <p:cNvPr id="14" name="Rectangle 9"/>
          <p:cNvSpPr>
            <a:spLocks noChangeArrowheads="1"/>
          </p:cNvSpPr>
          <p:nvPr userDrawn="1"/>
        </p:nvSpPr>
        <p:spPr bwMode="auto">
          <a:xfrm flipH="1">
            <a:off x="6219824" y="1330780"/>
            <a:ext cx="2769831" cy="338137"/>
          </a:xfrm>
          <a:prstGeom prst="rect">
            <a:avLst/>
          </a:prstGeom>
          <a:solidFill>
            <a:srgbClr val="595959"/>
          </a:solidFill>
          <a:ln w="9525">
            <a:noFill/>
            <a:miter lim="800000"/>
            <a:headEnd/>
            <a:tailEnd/>
          </a:ln>
        </p:spPr>
        <p:txBody>
          <a:bodyPr wrap="none" anchor="ctr"/>
          <a:lstStyle/>
          <a:p>
            <a:pPr algn="ctr"/>
            <a:endParaRPr lang="en-US" sz="2000" b="1" dirty="0">
              <a:solidFill>
                <a:schemeClr val="bg1"/>
              </a:solidFill>
            </a:endParaRPr>
          </a:p>
        </p:txBody>
      </p:sp>
      <p:sp>
        <p:nvSpPr>
          <p:cNvPr id="15" name="Vertical Text Placeholder 13"/>
          <p:cNvSpPr>
            <a:spLocks noGrp="1"/>
          </p:cNvSpPr>
          <p:nvPr>
            <p:ph type="body" orient="vert" sz="quarter" idx="20" hasCustomPrompt="1"/>
          </p:nvPr>
        </p:nvSpPr>
        <p:spPr>
          <a:xfrm rot="16200000">
            <a:off x="7375577" y="93377"/>
            <a:ext cx="457061" cy="2769838"/>
          </a:xfrm>
          <a:ln>
            <a:noFill/>
          </a:ln>
        </p:spPr>
        <p:txBody>
          <a:bodyPr vert="eaVert">
            <a:noAutofit/>
          </a:bodyPr>
          <a:lstStyle>
            <a:lvl1pPr marL="0" indent="0" algn="ctr">
              <a:buNone/>
              <a:defRPr sz="1900" b="1">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smtClean="0"/>
              <a:t>Click to add text</a:t>
            </a:r>
          </a:p>
        </p:txBody>
      </p:sp>
      <p:sp>
        <p:nvSpPr>
          <p:cNvPr id="16" name="Line 6"/>
          <p:cNvSpPr>
            <a:spLocks noChangeShapeType="1"/>
          </p:cNvSpPr>
          <p:nvPr userDrawn="1"/>
        </p:nvSpPr>
        <p:spPr bwMode="auto">
          <a:xfrm rot="16200000" flipV="1">
            <a:off x="3511246" y="3925210"/>
            <a:ext cx="5154379" cy="0"/>
          </a:xfrm>
          <a:prstGeom prst="line">
            <a:avLst/>
          </a:prstGeom>
          <a:noFill/>
          <a:ln w="28575">
            <a:solidFill>
              <a:schemeClr val="tx1"/>
            </a:solidFill>
            <a:round/>
            <a:headEnd/>
            <a:tailEnd/>
          </a:ln>
        </p:spPr>
        <p:txBody>
          <a:bodyPr/>
          <a:lstStyle/>
          <a:p>
            <a:endParaRPr lang="en-US" dirty="0"/>
          </a:p>
        </p:txBody>
      </p:sp>
      <p:sp>
        <p:nvSpPr>
          <p:cNvPr id="17" name="Date Placeholder 11"/>
          <p:cNvSpPr>
            <a:spLocks noGrp="1"/>
          </p:cNvSpPr>
          <p:nvPr>
            <p:ph type="dt" sz="half" idx="2"/>
          </p:nvPr>
        </p:nvSpPr>
        <p:spPr>
          <a:xfrm>
            <a:off x="6070603" y="6491822"/>
            <a:ext cx="3041650" cy="365125"/>
          </a:xfrm>
          <a:prstGeom prst="rect">
            <a:avLst/>
          </a:prstGeom>
        </p:spPr>
        <p:txBody>
          <a:bodyPr vert="horz" lIns="91440" tIns="45720" rIns="91440" bIns="45720" rtlCol="0" anchor="ctr"/>
          <a:lstStyle>
            <a:lvl1pPr algn="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92EE3F43-A9EC-5746-BF30-9AA55324192B}" type="datetime1">
              <a:rPr lang="en-US" smtClean="0"/>
              <a:t>7/28/15</a:t>
            </a:fld>
            <a:endParaRPr lang="en-US" dirty="0"/>
          </a:p>
        </p:txBody>
      </p:sp>
    </p:spTree>
    <p:extLst>
      <p:ext uri="{BB962C8B-B14F-4D97-AF65-F5344CB8AC3E}">
        <p14:creationId xmlns:p14="http://schemas.microsoft.com/office/powerpoint/2010/main" val="3692556500"/>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500"/>
            </a:lvl1pPr>
          </a:lstStyle>
          <a:p>
            <a:r>
              <a:rPr lang="en-US" dirty="0" smtClean="0"/>
              <a:t>Example Title-Only Template</a:t>
            </a:r>
            <a:endParaRPr lang="en-US" dirty="0"/>
          </a:p>
        </p:txBody>
      </p:sp>
      <p:sp>
        <p:nvSpPr>
          <p:cNvPr id="6" name="Date Placeholder 11"/>
          <p:cNvSpPr>
            <a:spLocks noGrp="1"/>
          </p:cNvSpPr>
          <p:nvPr>
            <p:ph type="dt" sz="half" idx="2"/>
          </p:nvPr>
        </p:nvSpPr>
        <p:spPr>
          <a:xfrm>
            <a:off x="6070603" y="6491822"/>
            <a:ext cx="3041650" cy="365125"/>
          </a:xfrm>
          <a:prstGeom prst="rect">
            <a:avLst/>
          </a:prstGeom>
        </p:spPr>
        <p:txBody>
          <a:bodyPr vert="horz" lIns="91440" tIns="45720" rIns="91440" bIns="45720" rtlCol="0" anchor="ctr"/>
          <a:lstStyle>
            <a:lvl1pPr algn="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77E213D4-E4F9-E946-8F8E-3BC65E5D4874}" type="datetime1">
              <a:rPr lang="en-US" smtClean="0"/>
              <a:t>7/28/15</a:t>
            </a:fld>
            <a:endParaRPr lang="en-US" dirty="0"/>
          </a:p>
        </p:txBody>
      </p:sp>
    </p:spTree>
    <p:extLst>
      <p:ext uri="{BB962C8B-B14F-4D97-AF65-F5344CB8AC3E}">
        <p14:creationId xmlns:p14="http://schemas.microsoft.com/office/powerpoint/2010/main" val="340645381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p>
            <a:fld id="{2A796649-DB12-4BCD-929C-524A572DB45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7266216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2011-12 Ruud PPT Page Template.jpg"/>
          <p:cNvPicPr>
            <a:picLocks noChangeAspect="1"/>
          </p:cNvPicPr>
          <p:nvPr userDrawn="1"/>
        </p:nvPicPr>
        <p:blipFill rotWithShape="1">
          <a:blip r:embed="rId12" cstate="print">
            <a:extLst>
              <a:ext uri="{28A0092B-C50C-407E-A947-70E740481C1C}">
                <a14:useLocalDpi xmlns:a14="http://schemas.microsoft.com/office/drawing/2010/main"/>
              </a:ext>
            </a:extLst>
          </a:blip>
          <a:srcRect t="-4"/>
          <a:stretch/>
        </p:blipFill>
        <p:spPr>
          <a:xfrm>
            <a:off x="0" y="0"/>
            <a:ext cx="9144000" cy="1488011"/>
          </a:xfrm>
          <a:prstGeom prst="rect">
            <a:avLst/>
          </a:prstGeom>
        </p:spPr>
      </p:pic>
      <p:sp>
        <p:nvSpPr>
          <p:cNvPr id="2" name="Title Placeholder 1"/>
          <p:cNvSpPr>
            <a:spLocks noGrp="1"/>
          </p:cNvSpPr>
          <p:nvPr>
            <p:ph type="title"/>
          </p:nvPr>
        </p:nvSpPr>
        <p:spPr>
          <a:xfrm>
            <a:off x="1562164" y="16164"/>
            <a:ext cx="7581836" cy="972782"/>
          </a:xfrm>
          <a:prstGeom prst="rect">
            <a:avLst/>
          </a:prstGeom>
        </p:spPr>
        <p:txBody>
          <a:bodyPr vert="horz" lIns="91440" tIns="45720" rIns="91440" bIns="45720" rtlCol="0" anchor="ctr">
            <a:noAutofit/>
          </a:bodyPr>
          <a:lstStyle/>
          <a:p>
            <a:r>
              <a:rPr lang="en-US" dirty="0" smtClean="0"/>
              <a:t>CLICK TO EDIT HEADING</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ruud_logo_RGB.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31235" y="37738"/>
            <a:ext cx="1449388" cy="912724"/>
          </a:xfrm>
          <a:prstGeom prst="rect">
            <a:avLst/>
          </a:prstGeom>
        </p:spPr>
      </p:pic>
      <p:sp>
        <p:nvSpPr>
          <p:cNvPr id="12" name="Date Placeholder 11"/>
          <p:cNvSpPr>
            <a:spLocks noGrp="1"/>
          </p:cNvSpPr>
          <p:nvPr>
            <p:ph type="dt" sz="half" idx="2"/>
          </p:nvPr>
        </p:nvSpPr>
        <p:spPr>
          <a:xfrm>
            <a:off x="5994400" y="6491822"/>
            <a:ext cx="2048901" cy="365125"/>
          </a:xfrm>
          <a:prstGeom prst="rect">
            <a:avLst/>
          </a:prstGeom>
        </p:spPr>
        <p:txBody>
          <a:bodyPr vert="horz" lIns="91440" tIns="45720" rIns="91440" bIns="45720" rtlCol="0" anchor="ctr"/>
          <a:lstStyle>
            <a:lvl1pPr algn="r">
              <a:defRPr sz="1050">
                <a:solidFill>
                  <a:schemeClr val="bg1">
                    <a:lumMod val="65000"/>
                  </a:schemeClr>
                </a:solidFill>
              </a:defRPr>
            </a:lvl1pPr>
          </a:lstStyle>
          <a:p>
            <a:fld id="{7F5AF172-E8C4-A04A-B3CC-235CD89039C6}" type="slidenum">
              <a:rPr lang="en-US" smtClean="0"/>
              <a:pPr/>
              <a:t>‹#›</a:t>
            </a:fld>
            <a:r>
              <a:rPr lang="en-US" dirty="0" smtClean="0"/>
              <a:t>    </a:t>
            </a:r>
            <a:r>
              <a:rPr lang="en-US" smtClean="0"/>
              <a:t>|    </a:t>
            </a:r>
            <a:fld id="{12E2AC97-F9FF-C744-AB97-9863D6E492E6}" type="datetime1">
              <a:rPr lang="en-US" smtClean="0"/>
              <a:t>7/28/15</a:t>
            </a:fld>
            <a:endParaRPr lang="en-US" dirty="0"/>
          </a:p>
        </p:txBody>
      </p:sp>
    </p:spTree>
    <p:extLst>
      <p:ext uri="{BB962C8B-B14F-4D97-AF65-F5344CB8AC3E}">
        <p14:creationId xmlns:p14="http://schemas.microsoft.com/office/powerpoint/2010/main" val="8647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64" r:id="rId6"/>
    <p:sldLayoutId id="2147483658" r:id="rId7"/>
    <p:sldLayoutId id="2147483660" r:id="rId8"/>
    <p:sldLayoutId id="2147483666" r:id="rId9"/>
    <p:sldLayoutId id="2147483667" r:id="rId10"/>
  </p:sldLayoutIdLst>
  <p:timing>
    <p:tnLst>
      <p:par>
        <p:cTn xmlns:p14="http://schemas.microsoft.com/office/powerpoint/2010/main" id="1" dur="indefinite" restart="never" nodeType="tmRoot"/>
      </p:par>
    </p:tnLst>
  </p:timing>
  <p:hf hdr="0" ftr="0"/>
  <p:txStyles>
    <p:titleStyle>
      <a:lvl1pPr algn="ctr" defTabSz="457200" rtl="0" eaLnBrk="1" latinLnBrk="0" hangingPunct="1">
        <a:spcBef>
          <a:spcPct val="0"/>
        </a:spcBef>
        <a:buNone/>
        <a:defRPr sz="2800" kern="1200" baseline="0">
          <a:solidFill>
            <a:schemeClr val="bg1">
              <a:lumMod val="85000"/>
            </a:schemeClr>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0.xml"/><Relationship Id="rId2"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6282" y="2686956"/>
            <a:ext cx="851104" cy="129755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23299" y="374821"/>
            <a:ext cx="969554" cy="2423886"/>
          </a:xfrm>
          <a:prstGeom prst="rect">
            <a:avLst/>
          </a:prstGeom>
        </p:spPr>
      </p:pic>
      <p:pic>
        <p:nvPicPr>
          <p:cNvPr id="2050" name="Picture 2" descr="F:\Mac Folder\Projects\EcoNet Sales &amp; Marketing Storyline Training\Ruud EcoNet Pics\RUUD_iPad-Mockup_HVAC_n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7" y="3947885"/>
            <a:ext cx="1031413" cy="119017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a:spLocks noGrp="1"/>
          </p:cNvSpPr>
          <p:nvPr>
            <p:ph type="ctrTitle"/>
          </p:nvPr>
        </p:nvSpPr>
        <p:spPr>
          <a:xfrm>
            <a:off x="1" y="4161027"/>
            <a:ext cx="6836229" cy="763885"/>
          </a:xfrm>
        </p:spPr>
        <p:txBody>
          <a:bodyPr>
            <a:normAutofit fontScale="90000"/>
          </a:bodyPr>
          <a:lstStyle/>
          <a:p>
            <a:r>
              <a:rPr lang="en-US" baseline="30000" dirty="0">
                <a:solidFill>
                  <a:schemeClr val="bg1"/>
                </a:solidFill>
              </a:rPr>
              <a:t/>
            </a:r>
            <a:br>
              <a:rPr lang="en-US" baseline="30000" dirty="0">
                <a:solidFill>
                  <a:schemeClr val="bg1"/>
                </a:solidFill>
              </a:rPr>
            </a:br>
            <a:r>
              <a:rPr lang="en-US" dirty="0" smtClean="0">
                <a:solidFill>
                  <a:schemeClr val="bg1"/>
                </a:solidFill>
              </a:rPr>
              <a:t>EcoNet in the Box!</a:t>
            </a:r>
            <a:br>
              <a:rPr lang="en-US" dirty="0" smtClean="0">
                <a:solidFill>
                  <a:schemeClr val="bg1"/>
                </a:solidFill>
              </a:rPr>
            </a:br>
            <a:r>
              <a:rPr lang="en-US" sz="2400" dirty="0" smtClean="0">
                <a:solidFill>
                  <a:schemeClr val="bg1"/>
                </a:solidFill>
              </a:rPr>
              <a:t>Remote Monitoring For Your Ruud Water Heaters</a:t>
            </a:r>
            <a:endParaRPr lang="en-US" dirty="0">
              <a:solidFill>
                <a:schemeClr val="bg1"/>
              </a:solidFill>
            </a:endParaRPr>
          </a:p>
        </p:txBody>
      </p:sp>
      <p:sp>
        <p:nvSpPr>
          <p:cNvPr id="8" name="Text Placeholder 5"/>
          <p:cNvSpPr txBox="1">
            <a:spLocks/>
          </p:cNvSpPr>
          <p:nvPr/>
        </p:nvSpPr>
        <p:spPr>
          <a:xfrm>
            <a:off x="1" y="5516298"/>
            <a:ext cx="6836228" cy="62543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mtClean="0">
                <a:solidFill>
                  <a:schemeClr val="bg1"/>
                </a:solidFill>
              </a:rPr>
              <a:t>The Ruud Wi-Fi Module is now included on select models</a:t>
            </a:r>
            <a:endParaRPr lang="en-US" dirty="0" smtClean="0">
              <a:solidFill>
                <a:schemeClr val="bg1"/>
              </a:solidFill>
            </a:endParaRPr>
          </a:p>
        </p:txBody>
      </p:sp>
    </p:spTree>
    <p:extLst>
      <p:ext uri="{BB962C8B-B14F-4D97-AF65-F5344CB8AC3E}">
        <p14:creationId xmlns:p14="http://schemas.microsoft.com/office/powerpoint/2010/main" val="31242181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p:cNvSpPr>
            <a:spLocks/>
          </p:cNvSpPr>
          <p:nvPr/>
        </p:nvSpPr>
        <p:spPr bwMode="auto">
          <a:xfrm>
            <a:off x="533400" y="5865580"/>
            <a:ext cx="8134350" cy="1081088"/>
          </a:xfrm>
          <a:prstGeom prst="rect">
            <a:avLst/>
          </a:prstGeom>
          <a:noFill/>
          <a:ln w="12700">
            <a:noFill/>
            <a:miter lim="800000"/>
            <a:headEnd/>
            <a:tailEnd/>
          </a:ln>
        </p:spPr>
        <p:txBody>
          <a:bodyPr lIns="0" tIns="0" rIns="0" bIns="0"/>
          <a:lstStyle/>
          <a:p>
            <a:pPr algn="ctr"/>
            <a:r>
              <a:rPr lang="en-US" altLang="en-US" sz="2800" b="1" dirty="0" smtClean="0">
                <a:solidFill>
                  <a:schemeClr val="tx1">
                    <a:lumMod val="50000"/>
                    <a:lumOff val="50000"/>
                  </a:schemeClr>
                </a:solidFill>
                <a:cs typeface="Arial" pitchFamily="34" charset="0"/>
                <a:sym typeface="Rheem Sans-Light"/>
              </a:rPr>
              <a:t>Ruud </a:t>
            </a:r>
            <a:r>
              <a:rPr lang="en-US" altLang="en-US" sz="2800" b="1" dirty="0">
                <a:solidFill>
                  <a:schemeClr val="tx1">
                    <a:lumMod val="50000"/>
                    <a:lumOff val="50000"/>
                  </a:schemeClr>
                </a:solidFill>
                <a:cs typeface="Arial" pitchFamily="34" charset="0"/>
                <a:sym typeface="Rheem Sans-Light"/>
              </a:rPr>
              <a:t>is the only company who can help a </a:t>
            </a:r>
            <a:r>
              <a:rPr lang="en-US" altLang="en-US" sz="2800" b="1" dirty="0" smtClean="0">
                <a:solidFill>
                  <a:schemeClr val="tx1">
                    <a:lumMod val="50000"/>
                    <a:lumOff val="50000"/>
                  </a:schemeClr>
                </a:solidFill>
                <a:cs typeface="Arial" pitchFamily="34" charset="0"/>
                <a:sym typeface="Rheem Sans-Light"/>
              </a:rPr>
              <a:t> homeowner </a:t>
            </a:r>
            <a:r>
              <a:rPr lang="en-US" altLang="en-US" sz="2800" b="1" dirty="0">
                <a:solidFill>
                  <a:schemeClr val="tx1">
                    <a:lumMod val="50000"/>
                    <a:lumOff val="50000"/>
                  </a:schemeClr>
                </a:solidFill>
                <a:cs typeface="Arial" pitchFamily="34" charset="0"/>
                <a:sym typeface="Rheem Sans-Light"/>
              </a:rPr>
              <a:t>control 65% of their home’s energy usage.</a:t>
            </a:r>
          </a:p>
        </p:txBody>
      </p:sp>
      <p:sp>
        <p:nvSpPr>
          <p:cNvPr id="21507" name="Title 8"/>
          <p:cNvSpPr>
            <a:spLocks noGrp="1"/>
          </p:cNvSpPr>
          <p:nvPr>
            <p:ph type="title"/>
          </p:nvPr>
        </p:nvSpPr>
        <p:spPr>
          <a:xfrm>
            <a:off x="728664" y="95255"/>
            <a:ext cx="7772400" cy="1143000"/>
          </a:xfrm>
        </p:spPr>
        <p:txBody>
          <a:bodyPr/>
          <a:lstStyle/>
          <a:p>
            <a:r>
              <a:rPr lang="en-US" altLang="en-US" sz="3600" dirty="0" smtClean="0">
                <a:solidFill>
                  <a:schemeClr val="tx1"/>
                </a:solidFill>
              </a:rPr>
              <a:t>Why EcoNet</a:t>
            </a:r>
          </a:p>
        </p:txBody>
      </p:sp>
      <p:pic>
        <p:nvPicPr>
          <p:cNvPr id="21508" name="Picture 1" descr="EnergyUsage_Grau.png"/>
          <p:cNvPicPr>
            <a:picLocks noChangeAspect="1"/>
          </p:cNvPicPr>
          <p:nvPr/>
        </p:nvPicPr>
        <p:blipFill>
          <a:blip r:embed="rId3"/>
          <a:srcRect/>
          <a:stretch>
            <a:fillRect/>
          </a:stretch>
        </p:blipFill>
        <p:spPr bwMode="auto">
          <a:xfrm>
            <a:off x="1838323" y="1671876"/>
            <a:ext cx="4794705" cy="4051996"/>
          </a:xfrm>
          <a:prstGeom prst="rect">
            <a:avLst/>
          </a:prstGeom>
          <a:noFill/>
          <a:ln w="9525">
            <a:noFill/>
            <a:miter lim="800000"/>
            <a:headEnd/>
            <a:tailEnd/>
          </a:ln>
        </p:spPr>
      </p:pic>
    </p:spTree>
    <p:extLst>
      <p:ext uri="{BB962C8B-B14F-4D97-AF65-F5344CB8AC3E}">
        <p14:creationId xmlns:p14="http://schemas.microsoft.com/office/powerpoint/2010/main" val="389285532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973138"/>
          </a:xfrm>
        </p:spPr>
        <p:txBody>
          <a:bodyPr/>
          <a:lstStyle/>
          <a:p>
            <a:r>
              <a:rPr lang="en-US" dirty="0" smtClean="0"/>
              <a:t>What is EcoNet?</a:t>
            </a:r>
            <a:endParaRPr lang="en-US" dirty="0"/>
          </a:p>
        </p:txBody>
      </p:sp>
      <p:sp>
        <p:nvSpPr>
          <p:cNvPr id="7" name="Content Placeholder 6"/>
          <p:cNvSpPr>
            <a:spLocks noGrp="1"/>
          </p:cNvSpPr>
          <p:nvPr>
            <p:ph sz="half" idx="1"/>
          </p:nvPr>
        </p:nvSpPr>
        <p:spPr>
          <a:xfrm>
            <a:off x="457200" y="1647030"/>
            <a:ext cx="4114800" cy="4525963"/>
          </a:xfrm>
        </p:spPr>
        <p:txBody>
          <a:bodyPr>
            <a:normAutofit lnSpcReduction="10000"/>
          </a:bodyPr>
          <a:lstStyle/>
          <a:p>
            <a:pPr>
              <a:spcBef>
                <a:spcPts val="0"/>
              </a:spcBef>
              <a:spcAft>
                <a:spcPts val="600"/>
              </a:spcAft>
            </a:pPr>
            <a:r>
              <a:rPr lang="en-US" sz="1600" dirty="0">
                <a:solidFill>
                  <a:schemeClr val="tx1"/>
                </a:solidFill>
              </a:rPr>
              <a:t>EcoNet™ is a new technology from </a:t>
            </a:r>
            <a:r>
              <a:rPr lang="en-US" sz="1600" dirty="0" smtClean="0">
                <a:solidFill>
                  <a:schemeClr val="tx1"/>
                </a:solidFill>
              </a:rPr>
              <a:t>Ruud </a:t>
            </a:r>
            <a:r>
              <a:rPr lang="en-US" sz="1600" dirty="0">
                <a:solidFill>
                  <a:schemeClr val="tx1"/>
                </a:solidFill>
              </a:rPr>
              <a:t>that gives homeowners convenient access to their equipment settings and alerts them if there is ever a problem with their equipment</a:t>
            </a:r>
          </a:p>
          <a:p>
            <a:pPr>
              <a:spcBef>
                <a:spcPts val="0"/>
              </a:spcBef>
              <a:spcAft>
                <a:spcPts val="600"/>
              </a:spcAft>
            </a:pPr>
            <a:endParaRPr lang="en-US" sz="1600" dirty="0">
              <a:solidFill>
                <a:schemeClr val="tx1"/>
              </a:solidFill>
            </a:endParaRPr>
          </a:p>
          <a:p>
            <a:pPr>
              <a:spcBef>
                <a:spcPts val="0"/>
              </a:spcBef>
              <a:spcAft>
                <a:spcPts val="600"/>
              </a:spcAft>
            </a:pPr>
            <a:r>
              <a:rPr lang="en-US" sz="1600" dirty="0">
                <a:solidFill>
                  <a:schemeClr val="tx1"/>
                </a:solidFill>
              </a:rPr>
              <a:t>Select water heater models come with the EcoNet WiFi Kit inside.  Once installed the WiFi Kit allows home owners to use the EcoNet iOS or Android smart phone app to manage their hot water heater</a:t>
            </a:r>
          </a:p>
          <a:p>
            <a:pPr>
              <a:spcBef>
                <a:spcPts val="0"/>
              </a:spcBef>
              <a:spcAft>
                <a:spcPts val="600"/>
              </a:spcAft>
            </a:pPr>
            <a:endParaRPr lang="en-US" sz="1600" dirty="0">
              <a:solidFill>
                <a:schemeClr val="tx1"/>
              </a:solidFill>
            </a:endParaRPr>
          </a:p>
          <a:p>
            <a:pPr>
              <a:spcBef>
                <a:spcPts val="0"/>
              </a:spcBef>
              <a:spcAft>
                <a:spcPts val="600"/>
              </a:spcAft>
            </a:pPr>
            <a:r>
              <a:rPr lang="en-US" sz="1600" dirty="0">
                <a:solidFill>
                  <a:schemeClr val="tx1"/>
                </a:solidFill>
              </a:rPr>
              <a:t>WiFi Kits can be used with any EcoNet Enabled product, including select HVAC systems, and multiple water heaters can be viewed on the App once each system is installed</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094" y="1905000"/>
            <a:ext cx="1219200" cy="185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1202" y="1558232"/>
            <a:ext cx="1054041" cy="25472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257" y="3758728"/>
            <a:ext cx="1427426" cy="164703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5577" y="4496524"/>
            <a:ext cx="1129666" cy="181846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8583" y="5042880"/>
            <a:ext cx="1110045" cy="1272112"/>
          </a:xfrm>
          <a:prstGeom prst="rect">
            <a:avLst/>
          </a:prstGeom>
        </p:spPr>
      </p:pic>
    </p:spTree>
    <p:extLst>
      <p:ext uri="{BB962C8B-B14F-4D97-AF65-F5344CB8AC3E}">
        <p14:creationId xmlns:p14="http://schemas.microsoft.com/office/powerpoint/2010/main" val="2940648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EcoNet Customer Demographic</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626" y="1661865"/>
            <a:ext cx="6782747" cy="35342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114800"/>
            <a:ext cx="981212" cy="381053"/>
          </a:xfrm>
          <a:prstGeom prst="rect">
            <a:avLst/>
          </a:prstGeom>
        </p:spPr>
      </p:pic>
    </p:spTree>
    <p:extLst>
      <p:ext uri="{BB962C8B-B14F-4D97-AF65-F5344CB8AC3E}">
        <p14:creationId xmlns:p14="http://schemas.microsoft.com/office/powerpoint/2010/main" val="2815936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97842"/>
            <a:ext cx="3187698" cy="4898901"/>
          </a:xfrm>
        </p:spPr>
        <p:txBody>
          <a:bodyPr/>
          <a:lstStyle/>
          <a:p>
            <a:pPr marL="0" indent="0">
              <a:buNone/>
            </a:pPr>
            <a:r>
              <a:rPr lang="en-US" sz="2400" b="1" baseline="30000" dirty="0"/>
              <a:t>STEP ONE</a:t>
            </a:r>
          </a:p>
          <a:p>
            <a:r>
              <a:rPr lang="en-US" sz="2400" baseline="30000" dirty="0"/>
              <a:t>Download the FREE EcoNet mobile app available from Apple iTunes or Google Play stores to your smart phone or tablet.</a:t>
            </a:r>
          </a:p>
          <a:p>
            <a:endParaRPr lang="en-US" sz="2400" baseline="30000" dirty="0"/>
          </a:p>
          <a:p>
            <a:pPr marL="0" indent="0">
              <a:buNone/>
            </a:pPr>
            <a:r>
              <a:rPr lang="en-US" sz="2400" b="1" baseline="30000" dirty="0"/>
              <a:t>STEP TWO</a:t>
            </a:r>
          </a:p>
          <a:p>
            <a:r>
              <a:rPr lang="en-US" sz="2400" baseline="30000" dirty="0"/>
              <a:t>Installation and setup is quick and easy. Just follow the step-by-step instructions provided in your EcoNet WiFi Kit package.</a:t>
            </a:r>
          </a:p>
          <a:p>
            <a:endParaRPr lang="en-US" sz="2400" baseline="30000" dirty="0"/>
          </a:p>
          <a:p>
            <a:pPr marL="0" indent="0">
              <a:buNone/>
            </a:pPr>
            <a:r>
              <a:rPr lang="en-US" sz="2400" b="1" baseline="30000" dirty="0"/>
              <a:t>STEP THREE</a:t>
            </a:r>
          </a:p>
          <a:p>
            <a:r>
              <a:rPr lang="en-US" sz="2400" baseline="30000" dirty="0"/>
              <a:t>Use the EcoNet mobile app to adjust temperature settings, monitor diagnostics, receive alerts, and schedule vacation</a:t>
            </a:r>
            <a:endParaRPr lang="en-US" sz="2400" dirty="0">
              <a:solidFill>
                <a:schemeClr val="tx1"/>
              </a:solidFill>
            </a:endParaRPr>
          </a:p>
        </p:txBody>
      </p:sp>
      <p:sp>
        <p:nvSpPr>
          <p:cNvPr id="2" name="Title 1"/>
          <p:cNvSpPr>
            <a:spLocks noGrp="1"/>
          </p:cNvSpPr>
          <p:nvPr>
            <p:ph type="title"/>
          </p:nvPr>
        </p:nvSpPr>
        <p:spPr/>
        <p:txBody>
          <a:bodyPr/>
          <a:lstStyle/>
          <a:p>
            <a:r>
              <a:rPr lang="en-US" dirty="0" smtClean="0"/>
              <a:t>Installing the System</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1616" y="2114550"/>
            <a:ext cx="1752600" cy="13144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016" y="3518808"/>
            <a:ext cx="1676400" cy="1257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1616" y="3437166"/>
            <a:ext cx="736707" cy="21227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3526" y="4571999"/>
            <a:ext cx="1143191" cy="1959429"/>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274569" y="1828800"/>
            <a:ext cx="899663" cy="1600200"/>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10724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500"/>
                                        <p:tgtEl>
                                          <p:spTgt spid="5">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a:t>EcoNet Wi-Fi Module Kit Now Included in Select Water Heater Models</a:t>
            </a:r>
          </a:p>
        </p:txBody>
      </p:sp>
      <p:sp>
        <p:nvSpPr>
          <p:cNvPr id="7" name="Vertical Text Placeholder 6"/>
          <p:cNvSpPr>
            <a:spLocks noGrp="1"/>
          </p:cNvSpPr>
          <p:nvPr>
            <p:ph type="body" orient="vert" sz="quarter" idx="16"/>
          </p:nvPr>
        </p:nvSpPr>
        <p:spPr>
          <a:xfrm rot="16200000">
            <a:off x="1333634" y="93377"/>
            <a:ext cx="457061" cy="2769838"/>
          </a:xfrm>
        </p:spPr>
        <p:txBody>
          <a:bodyPr/>
          <a:lstStyle/>
          <a:p>
            <a:pPr marL="0" lvl="1" algn="ctr"/>
            <a:r>
              <a:rPr lang="en-US" sz="1100" dirty="0" smtClean="0">
                <a:solidFill>
                  <a:schemeClr val="bg1"/>
                </a:solidFill>
              </a:rPr>
              <a:t>Ultra Powered Damper &amp; ultra Low </a:t>
            </a:r>
            <a:r>
              <a:rPr lang="en-US" sz="1100" dirty="0" err="1" smtClean="0">
                <a:solidFill>
                  <a:schemeClr val="bg1"/>
                </a:solidFill>
              </a:rPr>
              <a:t>Nox</a:t>
            </a:r>
            <a:r>
              <a:rPr lang="en-US" sz="1100" dirty="0" smtClean="0">
                <a:solidFill>
                  <a:schemeClr val="bg1"/>
                </a:solidFill>
              </a:rPr>
              <a:t> </a:t>
            </a:r>
            <a:r>
              <a:rPr lang="en-US" sz="1100" dirty="0">
                <a:solidFill>
                  <a:schemeClr val="bg1"/>
                </a:solidFill>
              </a:rPr>
              <a:t>Gas </a:t>
            </a:r>
          </a:p>
          <a:p>
            <a:endParaRPr lang="en-US" sz="1100" dirty="0"/>
          </a:p>
        </p:txBody>
      </p:sp>
      <p:sp>
        <p:nvSpPr>
          <p:cNvPr id="9" name="Vertical Text Placeholder 8"/>
          <p:cNvSpPr>
            <a:spLocks noGrp="1"/>
          </p:cNvSpPr>
          <p:nvPr>
            <p:ph type="body" orient="vert" sz="quarter" idx="18"/>
          </p:nvPr>
        </p:nvSpPr>
        <p:spPr/>
        <p:txBody>
          <a:bodyPr/>
          <a:lstStyle/>
          <a:p>
            <a:pPr marL="0" lvl="1" algn="ctr"/>
            <a:r>
              <a:rPr lang="en-US" sz="1400" dirty="0" smtClean="0">
                <a:solidFill>
                  <a:schemeClr val="bg1"/>
                </a:solidFill>
              </a:rPr>
              <a:t>Ultra Electric</a:t>
            </a:r>
            <a:endParaRPr lang="en-US" sz="1400" dirty="0">
              <a:solidFill>
                <a:schemeClr val="bg1"/>
              </a:solidFill>
            </a:endParaRPr>
          </a:p>
          <a:p>
            <a:endParaRPr lang="en-US" sz="1400" dirty="0"/>
          </a:p>
        </p:txBody>
      </p:sp>
      <p:sp>
        <p:nvSpPr>
          <p:cNvPr id="11" name="Vertical Text Placeholder 10"/>
          <p:cNvSpPr>
            <a:spLocks noGrp="1"/>
          </p:cNvSpPr>
          <p:nvPr>
            <p:ph type="body" orient="vert" sz="quarter" idx="20"/>
          </p:nvPr>
        </p:nvSpPr>
        <p:spPr/>
        <p:txBody>
          <a:bodyPr/>
          <a:lstStyle/>
          <a:p>
            <a:pPr marL="0" lvl="1" algn="ctr"/>
            <a:r>
              <a:rPr lang="en-US" sz="1400" dirty="0" smtClean="0">
                <a:solidFill>
                  <a:schemeClr val="bg1"/>
                </a:solidFill>
              </a:rPr>
              <a:t>Ultra Hybrid Heat Pump</a:t>
            </a:r>
            <a:endParaRPr lang="en-US" sz="1400" dirty="0">
              <a:solidFill>
                <a:schemeClr val="bg1"/>
              </a:solidFill>
            </a:endParaRPr>
          </a:p>
          <a:p>
            <a:endParaRPr lang="en-US" sz="1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9" y="1967593"/>
            <a:ext cx="1574074" cy="39351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94852" y="2375807"/>
            <a:ext cx="1246735" cy="35922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174" y="2375807"/>
            <a:ext cx="1378358" cy="3331032"/>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112" y="2478232"/>
            <a:ext cx="1411432" cy="338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292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971800"/>
            <a:ext cx="8374062" cy="973138"/>
          </a:xfrm>
        </p:spPr>
        <p:txBody>
          <a:bodyPr/>
          <a:lstStyle/>
          <a:p>
            <a:r>
              <a:rPr lang="en-US" sz="4000" dirty="0" smtClean="0"/>
              <a:t>Questions?</a:t>
            </a:r>
            <a:endParaRPr lang="en-US" sz="4000" dirty="0"/>
          </a:p>
        </p:txBody>
      </p:sp>
    </p:spTree>
    <p:extLst>
      <p:ext uri="{BB962C8B-B14F-4D97-AF65-F5344CB8AC3E}">
        <p14:creationId xmlns:p14="http://schemas.microsoft.com/office/powerpoint/2010/main" val="33497241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626</TotalTime>
  <Words>276</Words>
  <Application>Microsoft Macintosh PowerPoint</Application>
  <PresentationFormat>On-screen Show (4:3)</PresentationFormat>
  <Paragraphs>29</Paragraphs>
  <Slides>7</Slides>
  <Notes>2</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 EcoNet in the Box! Remote Monitoring For Your Ruud Water Heaters</vt:lpstr>
      <vt:lpstr>Why EcoNet</vt:lpstr>
      <vt:lpstr>What is EcoNet?</vt:lpstr>
      <vt:lpstr>EcoNet Customer Demographic</vt:lpstr>
      <vt:lpstr>Installing the System</vt:lpstr>
      <vt:lpstr>EcoNet Wi-Fi Module Kit Now Included in Select Water Heater Models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Alderson</dc:creator>
  <cp:lastModifiedBy>sherri burkett</cp:lastModifiedBy>
  <cp:revision>62</cp:revision>
  <dcterms:created xsi:type="dcterms:W3CDTF">2011-08-17T20:38:33Z</dcterms:created>
  <dcterms:modified xsi:type="dcterms:W3CDTF">2015-07-28T20:15:31Z</dcterms:modified>
</cp:coreProperties>
</file>